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av" ContentType="audio/x-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11"/>
  </p:notesMasterIdLst>
  <p:handoutMasterIdLst>
    <p:handoutMasterId r:id="rId12"/>
  </p:handoutMasterIdLst>
  <p:sldIdLst>
    <p:sldId id="256" r:id="rId3"/>
    <p:sldId id="259" r:id="rId4"/>
    <p:sldId id="260" r:id="rId5"/>
    <p:sldId id="261" r:id="rId6"/>
    <p:sldId id="257" r:id="rId7"/>
    <p:sldId id="262" r:id="rId8"/>
    <p:sldId id="258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0B1A8C-39E6-4FC3-90F4-CCF512AD4E2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3ED0C73B-CFA5-4205-B12A-21B658F87182}">
      <dgm:prSet/>
      <dgm:spPr/>
      <dgm:t>
        <a:bodyPr/>
        <a:lstStyle/>
        <a:p>
          <a:r>
            <a:rPr lang="fr-FR" dirty="0"/>
            <a:t>On s’est surtout concentrer sur le prom5,5 investi production </a:t>
          </a:r>
          <a:endParaRPr lang="en-US" dirty="0"/>
        </a:p>
      </dgm:t>
    </dgm:pt>
    <dgm:pt modelId="{388CCA2B-EE31-413F-8A1D-A6057F9DAFDA}" type="parTrans" cxnId="{6B0EBEFC-6106-44CB-B29C-C0F0C6283299}">
      <dgm:prSet/>
      <dgm:spPr/>
      <dgm:t>
        <a:bodyPr/>
        <a:lstStyle/>
        <a:p>
          <a:endParaRPr lang="en-US"/>
        </a:p>
      </dgm:t>
    </dgm:pt>
    <dgm:pt modelId="{B97B9C2E-FA07-4437-97D9-65E216ADEEAB}" type="sibTrans" cxnId="{6B0EBEFC-6106-44CB-B29C-C0F0C6283299}">
      <dgm:prSet/>
      <dgm:spPr/>
      <dgm:t>
        <a:bodyPr/>
        <a:lstStyle/>
        <a:p>
          <a:endParaRPr lang="en-US"/>
        </a:p>
      </dgm:t>
    </dgm:pt>
    <dgm:pt modelId="{73098844-CF3C-42B5-807B-053CD1409AE0}">
      <dgm:prSet/>
      <dgm:spPr/>
      <dgm:t>
        <a:bodyPr/>
        <a:lstStyle/>
        <a:p>
          <a:r>
            <a:rPr lang="fr-FR"/>
            <a:t>On a essayé de rendre le stan8 le plus rentable possible</a:t>
          </a:r>
          <a:endParaRPr lang="en-US"/>
        </a:p>
      </dgm:t>
    </dgm:pt>
    <dgm:pt modelId="{6DAEF3CC-C073-4559-AA80-DCF8159FF3BB}" type="parTrans" cxnId="{CAE32F68-B1C6-475A-AF78-161ED06ADB9C}">
      <dgm:prSet/>
      <dgm:spPr/>
      <dgm:t>
        <a:bodyPr/>
        <a:lstStyle/>
        <a:p>
          <a:endParaRPr lang="en-US"/>
        </a:p>
      </dgm:t>
    </dgm:pt>
    <dgm:pt modelId="{9C50AD5B-2867-4C06-9A9C-7D80A0F745BE}" type="sibTrans" cxnId="{CAE32F68-B1C6-475A-AF78-161ED06ADB9C}">
      <dgm:prSet/>
      <dgm:spPr/>
      <dgm:t>
        <a:bodyPr/>
        <a:lstStyle/>
        <a:p>
          <a:endParaRPr lang="en-US"/>
        </a:p>
      </dgm:t>
    </dgm:pt>
    <dgm:pt modelId="{F7F9990B-AE75-45E2-9139-EBDD3A84C97F}">
      <dgm:prSet/>
      <dgm:spPr/>
      <dgm:t>
        <a:bodyPr/>
        <a:lstStyle/>
        <a:p>
          <a:r>
            <a:rPr lang="fr-FR"/>
            <a:t>Et nous avons laisser le perch4 un peu de côté sans pour autant l’abandonner</a:t>
          </a:r>
          <a:endParaRPr lang="en-US"/>
        </a:p>
      </dgm:t>
    </dgm:pt>
    <dgm:pt modelId="{6A8C1CBD-01BC-4345-A7AB-528BE7B8E8C8}" type="parTrans" cxnId="{1A443990-3E04-48E2-85EE-502DF8D5C5FC}">
      <dgm:prSet/>
      <dgm:spPr/>
      <dgm:t>
        <a:bodyPr/>
        <a:lstStyle/>
        <a:p>
          <a:endParaRPr lang="en-US"/>
        </a:p>
      </dgm:t>
    </dgm:pt>
    <dgm:pt modelId="{C3BE9043-5A28-4966-BFD9-BBC79CBA553E}" type="sibTrans" cxnId="{1A443990-3E04-48E2-85EE-502DF8D5C5FC}">
      <dgm:prSet/>
      <dgm:spPr/>
      <dgm:t>
        <a:bodyPr/>
        <a:lstStyle/>
        <a:p>
          <a:endParaRPr lang="en-US"/>
        </a:p>
      </dgm:t>
    </dgm:pt>
    <dgm:pt modelId="{7E514AA1-D413-40BD-A617-32BF4A795749}">
      <dgm:prSet/>
      <dgm:spPr/>
      <dgm:t>
        <a:bodyPr/>
        <a:lstStyle/>
        <a:p>
          <a:r>
            <a:rPr lang="fr-FR"/>
            <a:t>Au niveau investissement nous avons essayer de faire prospérer l’argent </a:t>
          </a:r>
          <a:endParaRPr lang="en-US"/>
        </a:p>
      </dgm:t>
    </dgm:pt>
    <dgm:pt modelId="{9CEE1991-508B-4A4A-B0FB-DAB93CBE038F}" type="parTrans" cxnId="{F3899139-8BE1-4D8A-9CF6-66E1DA0BAA27}">
      <dgm:prSet/>
      <dgm:spPr/>
      <dgm:t>
        <a:bodyPr/>
        <a:lstStyle/>
        <a:p>
          <a:endParaRPr lang="en-US"/>
        </a:p>
      </dgm:t>
    </dgm:pt>
    <dgm:pt modelId="{4E647E22-68E0-43B7-8687-1F8D86A23D55}" type="sibTrans" cxnId="{F3899139-8BE1-4D8A-9CF6-66E1DA0BAA27}">
      <dgm:prSet/>
      <dgm:spPr/>
      <dgm:t>
        <a:bodyPr/>
        <a:lstStyle/>
        <a:p>
          <a:endParaRPr lang="en-US"/>
        </a:p>
      </dgm:t>
    </dgm:pt>
    <dgm:pt modelId="{A72C32BE-66C0-4543-8BAB-5311A7AF5847}">
      <dgm:prSet/>
      <dgm:spPr/>
      <dgm:t>
        <a:bodyPr/>
        <a:lstStyle/>
        <a:p>
          <a:r>
            <a:rPr lang="fr-FR"/>
            <a:t>On a aussi investi dans des nouvelles machines pour produire +</a:t>
          </a:r>
          <a:endParaRPr lang="en-US"/>
        </a:p>
      </dgm:t>
    </dgm:pt>
    <dgm:pt modelId="{D4C61575-4685-41B8-8B77-FB8C1638C95A}" type="parTrans" cxnId="{EE8594ED-7CC1-4A86-A07F-50399D307057}">
      <dgm:prSet/>
      <dgm:spPr/>
      <dgm:t>
        <a:bodyPr/>
        <a:lstStyle/>
        <a:p>
          <a:endParaRPr lang="en-US"/>
        </a:p>
      </dgm:t>
    </dgm:pt>
    <dgm:pt modelId="{D3B02A2A-859F-4056-8DD7-ABBC669A6A26}" type="sibTrans" cxnId="{EE8594ED-7CC1-4A86-A07F-50399D307057}">
      <dgm:prSet/>
      <dgm:spPr/>
      <dgm:t>
        <a:bodyPr/>
        <a:lstStyle/>
        <a:p>
          <a:endParaRPr lang="en-US"/>
        </a:p>
      </dgm:t>
    </dgm:pt>
    <dgm:pt modelId="{6B00E6F3-AA75-4313-8597-CA6F2EEE299D}">
      <dgm:prSet/>
      <dgm:spPr/>
      <dgm:t>
        <a:bodyPr/>
        <a:lstStyle/>
        <a:p>
          <a:r>
            <a:rPr lang="fr-FR"/>
            <a:t>Au niveau des matières premières nous l’achetons comptant afin de limiter les frais et uniquement en quantité nécessaire</a:t>
          </a:r>
          <a:endParaRPr lang="en-US"/>
        </a:p>
      </dgm:t>
    </dgm:pt>
    <dgm:pt modelId="{27B63FB6-B999-4373-80DF-B6CA24B94F67}" type="parTrans" cxnId="{5F5520E6-0BE7-4D69-BAE8-4027329CAFEB}">
      <dgm:prSet/>
      <dgm:spPr/>
      <dgm:t>
        <a:bodyPr/>
        <a:lstStyle/>
        <a:p>
          <a:endParaRPr lang="en-US"/>
        </a:p>
      </dgm:t>
    </dgm:pt>
    <dgm:pt modelId="{C139C25A-00CE-4B24-8CD4-B4A4FE930838}" type="sibTrans" cxnId="{5F5520E6-0BE7-4D69-BAE8-4027329CAFEB}">
      <dgm:prSet/>
      <dgm:spPr/>
      <dgm:t>
        <a:bodyPr/>
        <a:lstStyle/>
        <a:p>
          <a:endParaRPr lang="en-US"/>
        </a:p>
      </dgm:t>
    </dgm:pt>
    <dgm:pt modelId="{E112893B-DF4F-4790-8203-639C39335CB3}" type="pres">
      <dgm:prSet presAssocID="{D00B1A8C-39E6-4FC3-90F4-CCF512AD4E2F}" presName="linear" presStyleCnt="0">
        <dgm:presLayoutVars>
          <dgm:animLvl val="lvl"/>
          <dgm:resizeHandles val="exact"/>
        </dgm:presLayoutVars>
      </dgm:prSet>
      <dgm:spPr/>
    </dgm:pt>
    <dgm:pt modelId="{A04A05F0-18B1-4F39-AD2F-58C799F401F4}" type="pres">
      <dgm:prSet presAssocID="{3ED0C73B-CFA5-4205-B12A-21B658F8718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A8302A9B-91B4-47EA-861F-583C1B668E04}" type="pres">
      <dgm:prSet presAssocID="{B97B9C2E-FA07-4437-97D9-65E216ADEEAB}" presName="spacer" presStyleCnt="0"/>
      <dgm:spPr/>
    </dgm:pt>
    <dgm:pt modelId="{4B9795C6-513A-41F6-9FF7-8077B16BBBFA}" type="pres">
      <dgm:prSet presAssocID="{73098844-CF3C-42B5-807B-053CD1409AE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A2D87995-5E0C-4ACD-A911-C9CF61994DBB}" type="pres">
      <dgm:prSet presAssocID="{9C50AD5B-2867-4C06-9A9C-7D80A0F745BE}" presName="spacer" presStyleCnt="0"/>
      <dgm:spPr/>
    </dgm:pt>
    <dgm:pt modelId="{CE389935-3F38-4422-81B4-C944B5D58A2D}" type="pres">
      <dgm:prSet presAssocID="{F7F9990B-AE75-45E2-9139-EBDD3A84C97F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4A16A5FD-7371-48AF-A330-28DCF1B2452B}" type="pres">
      <dgm:prSet presAssocID="{C3BE9043-5A28-4966-BFD9-BBC79CBA553E}" presName="spacer" presStyleCnt="0"/>
      <dgm:spPr/>
    </dgm:pt>
    <dgm:pt modelId="{C894D8FB-313F-4D70-8E24-378F752F8561}" type="pres">
      <dgm:prSet presAssocID="{7E514AA1-D413-40BD-A617-32BF4A795749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1F28DD24-5191-41FE-A5B9-28D754D3AC7E}" type="pres">
      <dgm:prSet presAssocID="{4E647E22-68E0-43B7-8687-1F8D86A23D55}" presName="spacer" presStyleCnt="0"/>
      <dgm:spPr/>
    </dgm:pt>
    <dgm:pt modelId="{70CFA2DF-E21C-4C22-BC08-981280E1C292}" type="pres">
      <dgm:prSet presAssocID="{A72C32BE-66C0-4543-8BAB-5311A7AF5847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60B747C0-C59E-4F27-99AA-A6643CB63B9A}" type="pres">
      <dgm:prSet presAssocID="{D3B02A2A-859F-4056-8DD7-ABBC669A6A26}" presName="spacer" presStyleCnt="0"/>
      <dgm:spPr/>
    </dgm:pt>
    <dgm:pt modelId="{B1822894-B077-44A5-A642-3FD93B5FF3AA}" type="pres">
      <dgm:prSet presAssocID="{6B00E6F3-AA75-4313-8597-CA6F2EEE299D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3B67021-C7BA-4A5E-9776-C6C99E2BA8B6}" type="presOf" srcId="{3ED0C73B-CFA5-4205-B12A-21B658F87182}" destId="{A04A05F0-18B1-4F39-AD2F-58C799F401F4}" srcOrd="0" destOrd="0" presId="urn:microsoft.com/office/officeart/2005/8/layout/vList2"/>
    <dgm:cxn modelId="{F3899139-8BE1-4D8A-9CF6-66E1DA0BAA27}" srcId="{D00B1A8C-39E6-4FC3-90F4-CCF512AD4E2F}" destId="{7E514AA1-D413-40BD-A617-32BF4A795749}" srcOrd="3" destOrd="0" parTransId="{9CEE1991-508B-4A4A-B0FB-DAB93CBE038F}" sibTransId="{4E647E22-68E0-43B7-8687-1F8D86A23D55}"/>
    <dgm:cxn modelId="{CAE32F68-B1C6-475A-AF78-161ED06ADB9C}" srcId="{D00B1A8C-39E6-4FC3-90F4-CCF512AD4E2F}" destId="{73098844-CF3C-42B5-807B-053CD1409AE0}" srcOrd="1" destOrd="0" parTransId="{6DAEF3CC-C073-4559-AA80-DCF8159FF3BB}" sibTransId="{9C50AD5B-2867-4C06-9A9C-7D80A0F745BE}"/>
    <dgm:cxn modelId="{1210E075-8F1B-4EFD-A58D-8A382B6DE553}" type="presOf" srcId="{F7F9990B-AE75-45E2-9139-EBDD3A84C97F}" destId="{CE389935-3F38-4422-81B4-C944B5D58A2D}" srcOrd="0" destOrd="0" presId="urn:microsoft.com/office/officeart/2005/8/layout/vList2"/>
    <dgm:cxn modelId="{9B34B48C-6274-45C3-A97A-061E3D24474A}" type="presOf" srcId="{73098844-CF3C-42B5-807B-053CD1409AE0}" destId="{4B9795C6-513A-41F6-9FF7-8077B16BBBFA}" srcOrd="0" destOrd="0" presId="urn:microsoft.com/office/officeart/2005/8/layout/vList2"/>
    <dgm:cxn modelId="{1A443990-3E04-48E2-85EE-502DF8D5C5FC}" srcId="{D00B1A8C-39E6-4FC3-90F4-CCF512AD4E2F}" destId="{F7F9990B-AE75-45E2-9139-EBDD3A84C97F}" srcOrd="2" destOrd="0" parTransId="{6A8C1CBD-01BC-4345-A7AB-528BE7B8E8C8}" sibTransId="{C3BE9043-5A28-4966-BFD9-BBC79CBA553E}"/>
    <dgm:cxn modelId="{F4F5F99A-21FF-4C43-97E8-8C73A48689E6}" type="presOf" srcId="{7E514AA1-D413-40BD-A617-32BF4A795749}" destId="{C894D8FB-313F-4D70-8E24-378F752F8561}" srcOrd="0" destOrd="0" presId="urn:microsoft.com/office/officeart/2005/8/layout/vList2"/>
    <dgm:cxn modelId="{47220DD0-FF50-44EC-801C-8F2A9C611A77}" type="presOf" srcId="{D00B1A8C-39E6-4FC3-90F4-CCF512AD4E2F}" destId="{E112893B-DF4F-4790-8203-639C39335CB3}" srcOrd="0" destOrd="0" presId="urn:microsoft.com/office/officeart/2005/8/layout/vList2"/>
    <dgm:cxn modelId="{D1415CDA-3F0C-4DF5-8494-C38D725483DF}" type="presOf" srcId="{A72C32BE-66C0-4543-8BAB-5311A7AF5847}" destId="{70CFA2DF-E21C-4C22-BC08-981280E1C292}" srcOrd="0" destOrd="0" presId="urn:microsoft.com/office/officeart/2005/8/layout/vList2"/>
    <dgm:cxn modelId="{5F5520E6-0BE7-4D69-BAE8-4027329CAFEB}" srcId="{D00B1A8C-39E6-4FC3-90F4-CCF512AD4E2F}" destId="{6B00E6F3-AA75-4313-8597-CA6F2EEE299D}" srcOrd="5" destOrd="0" parTransId="{27B63FB6-B999-4373-80DF-B6CA24B94F67}" sibTransId="{C139C25A-00CE-4B24-8CD4-B4A4FE930838}"/>
    <dgm:cxn modelId="{EE8594ED-7CC1-4A86-A07F-50399D307057}" srcId="{D00B1A8C-39E6-4FC3-90F4-CCF512AD4E2F}" destId="{A72C32BE-66C0-4543-8BAB-5311A7AF5847}" srcOrd="4" destOrd="0" parTransId="{D4C61575-4685-41B8-8B77-FB8C1638C95A}" sibTransId="{D3B02A2A-859F-4056-8DD7-ABBC669A6A26}"/>
    <dgm:cxn modelId="{6B0EBEFC-6106-44CB-B29C-C0F0C6283299}" srcId="{D00B1A8C-39E6-4FC3-90F4-CCF512AD4E2F}" destId="{3ED0C73B-CFA5-4205-B12A-21B658F87182}" srcOrd="0" destOrd="0" parTransId="{388CCA2B-EE31-413F-8A1D-A6057F9DAFDA}" sibTransId="{B97B9C2E-FA07-4437-97D9-65E216ADEEAB}"/>
    <dgm:cxn modelId="{E2F88AFE-2306-4A1A-84EE-D0B3AE3C2E17}" type="presOf" srcId="{6B00E6F3-AA75-4313-8597-CA6F2EEE299D}" destId="{B1822894-B077-44A5-A642-3FD93B5FF3AA}" srcOrd="0" destOrd="0" presId="urn:microsoft.com/office/officeart/2005/8/layout/vList2"/>
    <dgm:cxn modelId="{299D17D0-F532-47E8-B888-FCC00578B9E9}" type="presParOf" srcId="{E112893B-DF4F-4790-8203-639C39335CB3}" destId="{A04A05F0-18B1-4F39-AD2F-58C799F401F4}" srcOrd="0" destOrd="0" presId="urn:microsoft.com/office/officeart/2005/8/layout/vList2"/>
    <dgm:cxn modelId="{D52E212C-BB72-45C9-B8AA-FD0D3A87EBE2}" type="presParOf" srcId="{E112893B-DF4F-4790-8203-639C39335CB3}" destId="{A8302A9B-91B4-47EA-861F-583C1B668E04}" srcOrd="1" destOrd="0" presId="urn:microsoft.com/office/officeart/2005/8/layout/vList2"/>
    <dgm:cxn modelId="{F18323EB-6349-4662-BDCD-CB269F05CE6B}" type="presParOf" srcId="{E112893B-DF4F-4790-8203-639C39335CB3}" destId="{4B9795C6-513A-41F6-9FF7-8077B16BBBFA}" srcOrd="2" destOrd="0" presId="urn:microsoft.com/office/officeart/2005/8/layout/vList2"/>
    <dgm:cxn modelId="{30B7D3ED-8891-4FD2-ACBA-BC867DC7BAA9}" type="presParOf" srcId="{E112893B-DF4F-4790-8203-639C39335CB3}" destId="{A2D87995-5E0C-4ACD-A911-C9CF61994DBB}" srcOrd="3" destOrd="0" presId="urn:microsoft.com/office/officeart/2005/8/layout/vList2"/>
    <dgm:cxn modelId="{751635D0-AE41-4CF6-9A87-DC57B3189090}" type="presParOf" srcId="{E112893B-DF4F-4790-8203-639C39335CB3}" destId="{CE389935-3F38-4422-81B4-C944B5D58A2D}" srcOrd="4" destOrd="0" presId="urn:microsoft.com/office/officeart/2005/8/layout/vList2"/>
    <dgm:cxn modelId="{3CD2E6FB-547E-4008-967A-1B7551A7124A}" type="presParOf" srcId="{E112893B-DF4F-4790-8203-639C39335CB3}" destId="{4A16A5FD-7371-48AF-A330-28DCF1B2452B}" srcOrd="5" destOrd="0" presId="urn:microsoft.com/office/officeart/2005/8/layout/vList2"/>
    <dgm:cxn modelId="{71F56AE5-5367-40FD-A1D6-F46B15323368}" type="presParOf" srcId="{E112893B-DF4F-4790-8203-639C39335CB3}" destId="{C894D8FB-313F-4D70-8E24-378F752F8561}" srcOrd="6" destOrd="0" presId="urn:microsoft.com/office/officeart/2005/8/layout/vList2"/>
    <dgm:cxn modelId="{7E6B0E13-88FB-4640-9853-5F7E6D8A8467}" type="presParOf" srcId="{E112893B-DF4F-4790-8203-639C39335CB3}" destId="{1F28DD24-5191-41FE-A5B9-28D754D3AC7E}" srcOrd="7" destOrd="0" presId="urn:microsoft.com/office/officeart/2005/8/layout/vList2"/>
    <dgm:cxn modelId="{BB5BF5D3-925A-4C82-8A24-786E6274A501}" type="presParOf" srcId="{E112893B-DF4F-4790-8203-639C39335CB3}" destId="{70CFA2DF-E21C-4C22-BC08-981280E1C292}" srcOrd="8" destOrd="0" presId="urn:microsoft.com/office/officeart/2005/8/layout/vList2"/>
    <dgm:cxn modelId="{CE7E124D-2D81-430B-807E-0DDD0BAC114E}" type="presParOf" srcId="{E112893B-DF4F-4790-8203-639C39335CB3}" destId="{60B747C0-C59E-4F27-99AA-A6643CB63B9A}" srcOrd="9" destOrd="0" presId="urn:microsoft.com/office/officeart/2005/8/layout/vList2"/>
    <dgm:cxn modelId="{57C5B235-D4FB-482F-8EDA-3CEC7AC1B568}" type="presParOf" srcId="{E112893B-DF4F-4790-8203-639C39335CB3}" destId="{B1822894-B077-44A5-A642-3FD93B5FF3AA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76A7DA2-B760-4F4F-947D-472CBB8A78C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0CF4F8E-D1A9-4E05-909A-530542B43FDF}">
      <dgm:prSet/>
      <dgm:spPr/>
      <dgm:t>
        <a:bodyPr/>
        <a:lstStyle/>
        <a:p>
          <a:r>
            <a:rPr lang="fr-FR" baseline="0"/>
            <a:t>Chaque note &lt;12 nous a pousser à faire des changements dans le domaine qui était concerné</a:t>
          </a:r>
          <a:endParaRPr lang="en-US"/>
        </a:p>
      </dgm:t>
    </dgm:pt>
    <dgm:pt modelId="{DDD8CB15-FBE5-454E-B516-A3FF4D7AD612}" type="parTrans" cxnId="{C0459D71-77FA-424E-86F5-639E29F935E0}">
      <dgm:prSet/>
      <dgm:spPr/>
      <dgm:t>
        <a:bodyPr/>
        <a:lstStyle/>
        <a:p>
          <a:endParaRPr lang="en-US"/>
        </a:p>
      </dgm:t>
    </dgm:pt>
    <dgm:pt modelId="{6DF8FFD2-C064-4CDD-903B-AE286E96ED77}" type="sibTrans" cxnId="{C0459D71-77FA-424E-86F5-639E29F935E0}">
      <dgm:prSet/>
      <dgm:spPr/>
      <dgm:t>
        <a:bodyPr/>
        <a:lstStyle/>
        <a:p>
          <a:endParaRPr lang="en-US"/>
        </a:p>
      </dgm:t>
    </dgm:pt>
    <dgm:pt modelId="{F8DE6A81-FC3B-4E7F-BB94-EA8392A90477}">
      <dgm:prSet/>
      <dgm:spPr/>
      <dgm:t>
        <a:bodyPr/>
        <a:lstStyle/>
        <a:p>
          <a:r>
            <a:rPr lang="fr-FR" baseline="0"/>
            <a:t>Nous cherchions une solution pour améliorer chaque note et pour comprendre quelle décision impactait quel domaine  </a:t>
          </a:r>
          <a:endParaRPr lang="en-US"/>
        </a:p>
      </dgm:t>
    </dgm:pt>
    <dgm:pt modelId="{A05506F7-E70A-44BE-8A39-0B5B755D4211}" type="parTrans" cxnId="{0205310B-B663-4379-A2F5-8772E1C91881}">
      <dgm:prSet/>
      <dgm:spPr/>
      <dgm:t>
        <a:bodyPr/>
        <a:lstStyle/>
        <a:p>
          <a:endParaRPr lang="en-US"/>
        </a:p>
      </dgm:t>
    </dgm:pt>
    <dgm:pt modelId="{A231A500-09FB-46D8-B7A5-B9EF27580E9B}" type="sibTrans" cxnId="{0205310B-B663-4379-A2F5-8772E1C91881}">
      <dgm:prSet/>
      <dgm:spPr/>
      <dgm:t>
        <a:bodyPr/>
        <a:lstStyle/>
        <a:p>
          <a:endParaRPr lang="en-US"/>
        </a:p>
      </dgm:t>
    </dgm:pt>
    <dgm:pt modelId="{B0F08574-6711-4D9E-8DCA-73C4CF776ACD}" type="pres">
      <dgm:prSet presAssocID="{876A7DA2-B760-4F4F-947D-472CBB8A78C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4CDB820-25F7-4D2D-AF05-24A1728A5D6F}" type="pres">
      <dgm:prSet presAssocID="{C0CF4F8E-D1A9-4E05-909A-530542B43FDF}" presName="hierRoot1" presStyleCnt="0"/>
      <dgm:spPr/>
    </dgm:pt>
    <dgm:pt modelId="{B7441DA1-361F-4172-89E3-43E04D4E99DF}" type="pres">
      <dgm:prSet presAssocID="{C0CF4F8E-D1A9-4E05-909A-530542B43FDF}" presName="composite" presStyleCnt="0"/>
      <dgm:spPr/>
    </dgm:pt>
    <dgm:pt modelId="{6FE389FC-C6C5-43A8-A514-DA2F5B8C17C7}" type="pres">
      <dgm:prSet presAssocID="{C0CF4F8E-D1A9-4E05-909A-530542B43FDF}" presName="background" presStyleLbl="node0" presStyleIdx="0" presStyleCnt="2"/>
      <dgm:spPr/>
    </dgm:pt>
    <dgm:pt modelId="{BB02342A-D184-4333-914B-C6ABBE9D21BB}" type="pres">
      <dgm:prSet presAssocID="{C0CF4F8E-D1A9-4E05-909A-530542B43FDF}" presName="text" presStyleLbl="fgAcc0" presStyleIdx="0" presStyleCnt="2">
        <dgm:presLayoutVars>
          <dgm:chPref val="3"/>
        </dgm:presLayoutVars>
      </dgm:prSet>
      <dgm:spPr/>
    </dgm:pt>
    <dgm:pt modelId="{F14E6FCC-8173-45FB-B858-5FAA8C8FB764}" type="pres">
      <dgm:prSet presAssocID="{C0CF4F8E-D1A9-4E05-909A-530542B43FDF}" presName="hierChild2" presStyleCnt="0"/>
      <dgm:spPr/>
    </dgm:pt>
    <dgm:pt modelId="{578A9C5B-FB4B-43BD-BC96-A9ED19225B6B}" type="pres">
      <dgm:prSet presAssocID="{F8DE6A81-FC3B-4E7F-BB94-EA8392A90477}" presName="hierRoot1" presStyleCnt="0"/>
      <dgm:spPr/>
    </dgm:pt>
    <dgm:pt modelId="{7899EA88-23DC-4AF2-8313-C283BC96D53A}" type="pres">
      <dgm:prSet presAssocID="{F8DE6A81-FC3B-4E7F-BB94-EA8392A90477}" presName="composite" presStyleCnt="0"/>
      <dgm:spPr/>
    </dgm:pt>
    <dgm:pt modelId="{24469D1D-364E-49A6-A7DD-1F8BE8F466B5}" type="pres">
      <dgm:prSet presAssocID="{F8DE6A81-FC3B-4E7F-BB94-EA8392A90477}" presName="background" presStyleLbl="node0" presStyleIdx="1" presStyleCnt="2"/>
      <dgm:spPr/>
    </dgm:pt>
    <dgm:pt modelId="{0DFF1388-32A0-4511-96CD-6681098E119F}" type="pres">
      <dgm:prSet presAssocID="{F8DE6A81-FC3B-4E7F-BB94-EA8392A90477}" presName="text" presStyleLbl="fgAcc0" presStyleIdx="1" presStyleCnt="2">
        <dgm:presLayoutVars>
          <dgm:chPref val="3"/>
        </dgm:presLayoutVars>
      </dgm:prSet>
      <dgm:spPr/>
    </dgm:pt>
    <dgm:pt modelId="{FE69C9A3-EB11-4EA7-8FC5-2210C2B63338}" type="pres">
      <dgm:prSet presAssocID="{F8DE6A81-FC3B-4E7F-BB94-EA8392A90477}" presName="hierChild2" presStyleCnt="0"/>
      <dgm:spPr/>
    </dgm:pt>
  </dgm:ptLst>
  <dgm:cxnLst>
    <dgm:cxn modelId="{0205310B-B663-4379-A2F5-8772E1C91881}" srcId="{876A7DA2-B760-4F4F-947D-472CBB8A78C0}" destId="{F8DE6A81-FC3B-4E7F-BB94-EA8392A90477}" srcOrd="1" destOrd="0" parTransId="{A05506F7-E70A-44BE-8A39-0B5B755D4211}" sibTransId="{A231A500-09FB-46D8-B7A5-B9EF27580E9B}"/>
    <dgm:cxn modelId="{EA70B01E-3967-4234-8A99-E2BC8819B869}" type="presOf" srcId="{F8DE6A81-FC3B-4E7F-BB94-EA8392A90477}" destId="{0DFF1388-32A0-4511-96CD-6681098E119F}" srcOrd="0" destOrd="0" presId="urn:microsoft.com/office/officeart/2005/8/layout/hierarchy1"/>
    <dgm:cxn modelId="{82F4E66C-CA0B-484C-A29F-372A363154EA}" type="presOf" srcId="{C0CF4F8E-D1A9-4E05-909A-530542B43FDF}" destId="{BB02342A-D184-4333-914B-C6ABBE9D21BB}" srcOrd="0" destOrd="0" presId="urn:microsoft.com/office/officeart/2005/8/layout/hierarchy1"/>
    <dgm:cxn modelId="{C0459D71-77FA-424E-86F5-639E29F935E0}" srcId="{876A7DA2-B760-4F4F-947D-472CBB8A78C0}" destId="{C0CF4F8E-D1A9-4E05-909A-530542B43FDF}" srcOrd="0" destOrd="0" parTransId="{DDD8CB15-FBE5-454E-B516-A3FF4D7AD612}" sibTransId="{6DF8FFD2-C064-4CDD-903B-AE286E96ED77}"/>
    <dgm:cxn modelId="{2BF41E54-208A-43D5-8E69-B0530CE29267}" type="presOf" srcId="{876A7DA2-B760-4F4F-947D-472CBB8A78C0}" destId="{B0F08574-6711-4D9E-8DCA-73C4CF776ACD}" srcOrd="0" destOrd="0" presId="urn:microsoft.com/office/officeart/2005/8/layout/hierarchy1"/>
    <dgm:cxn modelId="{F9F7F66C-077B-4AD7-A62A-B967DD5A0556}" type="presParOf" srcId="{B0F08574-6711-4D9E-8DCA-73C4CF776ACD}" destId="{94CDB820-25F7-4D2D-AF05-24A1728A5D6F}" srcOrd="0" destOrd="0" presId="urn:microsoft.com/office/officeart/2005/8/layout/hierarchy1"/>
    <dgm:cxn modelId="{58E81BB2-3753-4208-B071-5833365FF9D6}" type="presParOf" srcId="{94CDB820-25F7-4D2D-AF05-24A1728A5D6F}" destId="{B7441DA1-361F-4172-89E3-43E04D4E99DF}" srcOrd="0" destOrd="0" presId="urn:microsoft.com/office/officeart/2005/8/layout/hierarchy1"/>
    <dgm:cxn modelId="{82054C2C-4A84-41F7-9E76-21949140EB8A}" type="presParOf" srcId="{B7441DA1-361F-4172-89E3-43E04D4E99DF}" destId="{6FE389FC-C6C5-43A8-A514-DA2F5B8C17C7}" srcOrd="0" destOrd="0" presId="urn:microsoft.com/office/officeart/2005/8/layout/hierarchy1"/>
    <dgm:cxn modelId="{11BA26FA-CE2C-471E-8B5E-AEEEED50C32E}" type="presParOf" srcId="{B7441DA1-361F-4172-89E3-43E04D4E99DF}" destId="{BB02342A-D184-4333-914B-C6ABBE9D21BB}" srcOrd="1" destOrd="0" presId="urn:microsoft.com/office/officeart/2005/8/layout/hierarchy1"/>
    <dgm:cxn modelId="{3ECE3087-628A-4C6B-B4D5-7E9F24879E2D}" type="presParOf" srcId="{94CDB820-25F7-4D2D-AF05-24A1728A5D6F}" destId="{F14E6FCC-8173-45FB-B858-5FAA8C8FB764}" srcOrd="1" destOrd="0" presId="urn:microsoft.com/office/officeart/2005/8/layout/hierarchy1"/>
    <dgm:cxn modelId="{597D4904-4ED7-4707-BA5B-58AF6FDFB10F}" type="presParOf" srcId="{B0F08574-6711-4D9E-8DCA-73C4CF776ACD}" destId="{578A9C5B-FB4B-43BD-BC96-A9ED19225B6B}" srcOrd="1" destOrd="0" presId="urn:microsoft.com/office/officeart/2005/8/layout/hierarchy1"/>
    <dgm:cxn modelId="{D2BDF728-A0B7-4DE7-B98C-9F71002EA7D6}" type="presParOf" srcId="{578A9C5B-FB4B-43BD-BC96-A9ED19225B6B}" destId="{7899EA88-23DC-4AF2-8313-C283BC96D53A}" srcOrd="0" destOrd="0" presId="urn:microsoft.com/office/officeart/2005/8/layout/hierarchy1"/>
    <dgm:cxn modelId="{BB633CC9-809E-4F35-BA63-7CF77367B81C}" type="presParOf" srcId="{7899EA88-23DC-4AF2-8313-C283BC96D53A}" destId="{24469D1D-364E-49A6-A7DD-1F8BE8F466B5}" srcOrd="0" destOrd="0" presId="urn:microsoft.com/office/officeart/2005/8/layout/hierarchy1"/>
    <dgm:cxn modelId="{B2314336-DB73-4723-A436-EEB117E87D83}" type="presParOf" srcId="{7899EA88-23DC-4AF2-8313-C283BC96D53A}" destId="{0DFF1388-32A0-4511-96CD-6681098E119F}" srcOrd="1" destOrd="0" presId="urn:microsoft.com/office/officeart/2005/8/layout/hierarchy1"/>
    <dgm:cxn modelId="{06DEC295-9174-42FB-AEC7-496EB1F9C358}" type="presParOf" srcId="{578A9C5B-FB4B-43BD-BC96-A9ED19225B6B}" destId="{FE69C9A3-EB11-4EA7-8FC5-2210C2B6333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FF35D1A-E56A-491B-822D-470017DBA753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BBECC91-DA61-4CDF-A853-3505FCCFFA59}">
      <dgm:prSet/>
      <dgm:spPr/>
      <dgm:t>
        <a:bodyPr/>
        <a:lstStyle/>
        <a:p>
          <a:pPr>
            <a:defRPr cap="all"/>
          </a:pPr>
          <a:r>
            <a:rPr lang="fr-FR" baseline="0"/>
            <a:t>Meilleure communication</a:t>
          </a:r>
          <a:endParaRPr lang="en-US"/>
        </a:p>
      </dgm:t>
    </dgm:pt>
    <dgm:pt modelId="{9C386E3A-B76C-4639-BFF6-9989A999F4DF}" type="parTrans" cxnId="{E9AC9BF6-964B-43F0-9D8C-5A1FA2C9B7E8}">
      <dgm:prSet/>
      <dgm:spPr/>
      <dgm:t>
        <a:bodyPr/>
        <a:lstStyle/>
        <a:p>
          <a:endParaRPr lang="en-US"/>
        </a:p>
      </dgm:t>
    </dgm:pt>
    <dgm:pt modelId="{3D6A668D-2653-44A3-8109-882A47F21BF8}" type="sibTrans" cxnId="{E9AC9BF6-964B-43F0-9D8C-5A1FA2C9B7E8}">
      <dgm:prSet/>
      <dgm:spPr/>
      <dgm:t>
        <a:bodyPr/>
        <a:lstStyle/>
        <a:p>
          <a:endParaRPr lang="en-US"/>
        </a:p>
      </dgm:t>
    </dgm:pt>
    <dgm:pt modelId="{A07853FF-41AE-4C50-93F7-85AF09E086A9}">
      <dgm:prSet/>
      <dgm:spPr/>
      <dgm:t>
        <a:bodyPr/>
        <a:lstStyle/>
        <a:p>
          <a:pPr>
            <a:defRPr cap="all"/>
          </a:pPr>
          <a:r>
            <a:rPr lang="fr-FR" baseline="0"/>
            <a:t>Essayer de plus étudier la rentabilité de l’investissement dans les machines</a:t>
          </a:r>
          <a:endParaRPr lang="en-US"/>
        </a:p>
      </dgm:t>
    </dgm:pt>
    <dgm:pt modelId="{EB688793-6295-404B-8B7D-D71379D15A9D}" type="parTrans" cxnId="{15A4E671-07C2-42DE-81BC-3BC9D4373E22}">
      <dgm:prSet/>
      <dgm:spPr/>
      <dgm:t>
        <a:bodyPr/>
        <a:lstStyle/>
        <a:p>
          <a:endParaRPr lang="en-US"/>
        </a:p>
      </dgm:t>
    </dgm:pt>
    <dgm:pt modelId="{46753F21-33AD-4F59-A862-D354C590F66F}" type="sibTrans" cxnId="{15A4E671-07C2-42DE-81BC-3BC9D4373E22}">
      <dgm:prSet/>
      <dgm:spPr/>
      <dgm:t>
        <a:bodyPr/>
        <a:lstStyle/>
        <a:p>
          <a:endParaRPr lang="en-US"/>
        </a:p>
      </dgm:t>
    </dgm:pt>
    <dgm:pt modelId="{295072F5-38B9-45BA-97FD-A3C6FE0BBC7D}">
      <dgm:prSet/>
      <dgm:spPr/>
      <dgm:t>
        <a:bodyPr/>
        <a:lstStyle/>
        <a:p>
          <a:pPr>
            <a:defRPr cap="all"/>
          </a:pPr>
          <a:r>
            <a:rPr lang="fr-FR" baseline="0"/>
            <a:t>Mieux se renseigner sur la bourse </a:t>
          </a:r>
          <a:endParaRPr lang="en-US"/>
        </a:p>
      </dgm:t>
    </dgm:pt>
    <dgm:pt modelId="{080E00D1-CD9D-4918-905E-D57A5E1B37A1}" type="parTrans" cxnId="{2DF444AF-8036-43E9-B79E-15AA4C3AEB98}">
      <dgm:prSet/>
      <dgm:spPr/>
      <dgm:t>
        <a:bodyPr/>
        <a:lstStyle/>
        <a:p>
          <a:endParaRPr lang="en-US"/>
        </a:p>
      </dgm:t>
    </dgm:pt>
    <dgm:pt modelId="{514F0FAF-65E0-4B66-85BF-54F82D1B6FDE}" type="sibTrans" cxnId="{2DF444AF-8036-43E9-B79E-15AA4C3AEB98}">
      <dgm:prSet/>
      <dgm:spPr/>
      <dgm:t>
        <a:bodyPr/>
        <a:lstStyle/>
        <a:p>
          <a:endParaRPr lang="en-US"/>
        </a:p>
      </dgm:t>
    </dgm:pt>
    <dgm:pt modelId="{AA584104-8AE3-4900-A150-1FB9DCE92995}" type="pres">
      <dgm:prSet presAssocID="{3FF35D1A-E56A-491B-822D-470017DBA753}" presName="root" presStyleCnt="0">
        <dgm:presLayoutVars>
          <dgm:dir/>
          <dgm:resizeHandles val="exact"/>
        </dgm:presLayoutVars>
      </dgm:prSet>
      <dgm:spPr/>
    </dgm:pt>
    <dgm:pt modelId="{DB6BFB05-7E81-4414-8BB4-7A69723735D1}" type="pres">
      <dgm:prSet presAssocID="{9BBECC91-DA61-4CDF-A853-3505FCCFFA59}" presName="compNode" presStyleCnt="0"/>
      <dgm:spPr/>
    </dgm:pt>
    <dgm:pt modelId="{6B956DBC-CF9E-4385-9B1C-188DAF1E3D83}" type="pres">
      <dgm:prSet presAssocID="{9BBECC91-DA61-4CDF-A853-3505FCCFFA59}" presName="iconBgRect" presStyleLbl="bgShp" presStyleIdx="0" presStyleCnt="3"/>
      <dgm:spPr/>
    </dgm:pt>
    <dgm:pt modelId="{0D640D74-04FC-4CE8-BD21-7508E486FDAC}" type="pres">
      <dgm:prSet presAssocID="{9BBECC91-DA61-4CDF-A853-3505FCCFFA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FC244F60-8426-4CE2-A483-9F1BAC1CA0D6}" type="pres">
      <dgm:prSet presAssocID="{9BBECC91-DA61-4CDF-A853-3505FCCFFA59}" presName="spaceRect" presStyleCnt="0"/>
      <dgm:spPr/>
    </dgm:pt>
    <dgm:pt modelId="{A0FD6184-BDD7-43B7-B255-D089D2522B2E}" type="pres">
      <dgm:prSet presAssocID="{9BBECC91-DA61-4CDF-A853-3505FCCFFA59}" presName="textRect" presStyleLbl="revTx" presStyleIdx="0" presStyleCnt="3">
        <dgm:presLayoutVars>
          <dgm:chMax val="1"/>
          <dgm:chPref val="1"/>
        </dgm:presLayoutVars>
      </dgm:prSet>
      <dgm:spPr/>
    </dgm:pt>
    <dgm:pt modelId="{B9D3803C-722D-49C2-B13E-826E4251A265}" type="pres">
      <dgm:prSet presAssocID="{3D6A668D-2653-44A3-8109-882A47F21BF8}" presName="sibTrans" presStyleCnt="0"/>
      <dgm:spPr/>
    </dgm:pt>
    <dgm:pt modelId="{E927F635-3D55-4621-B0B8-8206C0AD5679}" type="pres">
      <dgm:prSet presAssocID="{A07853FF-41AE-4C50-93F7-85AF09E086A9}" presName="compNode" presStyleCnt="0"/>
      <dgm:spPr/>
    </dgm:pt>
    <dgm:pt modelId="{BF98DEDC-21D3-45BA-BBA2-C6DDF597CC33}" type="pres">
      <dgm:prSet presAssocID="{A07853FF-41AE-4C50-93F7-85AF09E086A9}" presName="iconBgRect" presStyleLbl="bgShp" presStyleIdx="1" presStyleCnt="3"/>
      <dgm:spPr/>
    </dgm:pt>
    <dgm:pt modelId="{A59DD725-E670-4708-AF46-6110E6E61F45}" type="pres">
      <dgm:prSet presAssocID="{A07853FF-41AE-4C50-93F7-85AF09E086A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423A842-9621-4D41-8E01-27BCA2C1403E}" type="pres">
      <dgm:prSet presAssocID="{A07853FF-41AE-4C50-93F7-85AF09E086A9}" presName="spaceRect" presStyleCnt="0"/>
      <dgm:spPr/>
    </dgm:pt>
    <dgm:pt modelId="{6C3AF2B8-11E4-4034-91C5-2949D6AB31EB}" type="pres">
      <dgm:prSet presAssocID="{A07853FF-41AE-4C50-93F7-85AF09E086A9}" presName="textRect" presStyleLbl="revTx" presStyleIdx="1" presStyleCnt="3">
        <dgm:presLayoutVars>
          <dgm:chMax val="1"/>
          <dgm:chPref val="1"/>
        </dgm:presLayoutVars>
      </dgm:prSet>
      <dgm:spPr/>
    </dgm:pt>
    <dgm:pt modelId="{E9E6520F-8B47-4403-ABFD-63914E9F7B3C}" type="pres">
      <dgm:prSet presAssocID="{46753F21-33AD-4F59-A862-D354C590F66F}" presName="sibTrans" presStyleCnt="0"/>
      <dgm:spPr/>
    </dgm:pt>
    <dgm:pt modelId="{F9210A16-4940-412F-956F-8F5AC20978F3}" type="pres">
      <dgm:prSet presAssocID="{295072F5-38B9-45BA-97FD-A3C6FE0BBC7D}" presName="compNode" presStyleCnt="0"/>
      <dgm:spPr/>
    </dgm:pt>
    <dgm:pt modelId="{50DAABF6-73B0-4C56-93E5-CE01E5450811}" type="pres">
      <dgm:prSet presAssocID="{295072F5-38B9-45BA-97FD-A3C6FE0BBC7D}" presName="iconBgRect" presStyleLbl="bgShp" presStyleIdx="2" presStyleCnt="3"/>
      <dgm:spPr/>
    </dgm:pt>
    <dgm:pt modelId="{4DDA3EC0-87A2-4B1A-BEB4-9BE71CC96CED}" type="pres">
      <dgm:prSet presAssocID="{295072F5-38B9-45BA-97FD-A3C6FE0BBC7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ECB548B3-CE3C-4C40-B24C-7F866C90B1C0}" type="pres">
      <dgm:prSet presAssocID="{295072F5-38B9-45BA-97FD-A3C6FE0BBC7D}" presName="spaceRect" presStyleCnt="0"/>
      <dgm:spPr/>
    </dgm:pt>
    <dgm:pt modelId="{2A160C7E-DC79-4A37-B94B-03C463F292F8}" type="pres">
      <dgm:prSet presAssocID="{295072F5-38B9-45BA-97FD-A3C6FE0BBC7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732A35E-A14B-48B8-BADC-F2FC5367F9E5}" type="presOf" srcId="{3FF35D1A-E56A-491B-822D-470017DBA753}" destId="{AA584104-8AE3-4900-A150-1FB9DCE92995}" srcOrd="0" destOrd="0" presId="urn:microsoft.com/office/officeart/2018/5/layout/IconCircleLabelList"/>
    <dgm:cxn modelId="{15A4E671-07C2-42DE-81BC-3BC9D4373E22}" srcId="{3FF35D1A-E56A-491B-822D-470017DBA753}" destId="{A07853FF-41AE-4C50-93F7-85AF09E086A9}" srcOrd="1" destOrd="0" parTransId="{EB688793-6295-404B-8B7D-D71379D15A9D}" sibTransId="{46753F21-33AD-4F59-A862-D354C590F66F}"/>
    <dgm:cxn modelId="{15D09E8D-12C1-4B3E-B1F9-291B7B03F9C1}" type="presOf" srcId="{A07853FF-41AE-4C50-93F7-85AF09E086A9}" destId="{6C3AF2B8-11E4-4034-91C5-2949D6AB31EB}" srcOrd="0" destOrd="0" presId="urn:microsoft.com/office/officeart/2018/5/layout/IconCircleLabelList"/>
    <dgm:cxn modelId="{2DF444AF-8036-43E9-B79E-15AA4C3AEB98}" srcId="{3FF35D1A-E56A-491B-822D-470017DBA753}" destId="{295072F5-38B9-45BA-97FD-A3C6FE0BBC7D}" srcOrd="2" destOrd="0" parTransId="{080E00D1-CD9D-4918-905E-D57A5E1B37A1}" sibTransId="{514F0FAF-65E0-4B66-85BF-54F82D1B6FDE}"/>
    <dgm:cxn modelId="{9C70BDD2-6072-402A-9BF6-D417A7E85C4D}" type="presOf" srcId="{9BBECC91-DA61-4CDF-A853-3505FCCFFA59}" destId="{A0FD6184-BDD7-43B7-B255-D089D2522B2E}" srcOrd="0" destOrd="0" presId="urn:microsoft.com/office/officeart/2018/5/layout/IconCircleLabelList"/>
    <dgm:cxn modelId="{E9AC9BF6-964B-43F0-9D8C-5A1FA2C9B7E8}" srcId="{3FF35D1A-E56A-491B-822D-470017DBA753}" destId="{9BBECC91-DA61-4CDF-A853-3505FCCFFA59}" srcOrd="0" destOrd="0" parTransId="{9C386E3A-B76C-4639-BFF6-9989A999F4DF}" sibTransId="{3D6A668D-2653-44A3-8109-882A47F21BF8}"/>
    <dgm:cxn modelId="{F3ACE3F6-F940-445E-B4BC-DB6A7F49B0C6}" type="presOf" srcId="{295072F5-38B9-45BA-97FD-A3C6FE0BBC7D}" destId="{2A160C7E-DC79-4A37-B94B-03C463F292F8}" srcOrd="0" destOrd="0" presId="urn:microsoft.com/office/officeart/2018/5/layout/IconCircleLabelList"/>
    <dgm:cxn modelId="{4D4A404E-A067-4CD7-893A-015DE4BA2810}" type="presParOf" srcId="{AA584104-8AE3-4900-A150-1FB9DCE92995}" destId="{DB6BFB05-7E81-4414-8BB4-7A69723735D1}" srcOrd="0" destOrd="0" presId="urn:microsoft.com/office/officeart/2018/5/layout/IconCircleLabelList"/>
    <dgm:cxn modelId="{0E470FED-BEC4-46DD-964B-AFEE0B25970A}" type="presParOf" srcId="{DB6BFB05-7E81-4414-8BB4-7A69723735D1}" destId="{6B956DBC-CF9E-4385-9B1C-188DAF1E3D83}" srcOrd="0" destOrd="0" presId="urn:microsoft.com/office/officeart/2018/5/layout/IconCircleLabelList"/>
    <dgm:cxn modelId="{C7478432-873E-48EE-AF55-1291F55ADDA8}" type="presParOf" srcId="{DB6BFB05-7E81-4414-8BB4-7A69723735D1}" destId="{0D640D74-04FC-4CE8-BD21-7508E486FDAC}" srcOrd="1" destOrd="0" presId="urn:microsoft.com/office/officeart/2018/5/layout/IconCircleLabelList"/>
    <dgm:cxn modelId="{B61925C6-D84D-4D66-8F45-D383408BEE2D}" type="presParOf" srcId="{DB6BFB05-7E81-4414-8BB4-7A69723735D1}" destId="{FC244F60-8426-4CE2-A483-9F1BAC1CA0D6}" srcOrd="2" destOrd="0" presId="urn:microsoft.com/office/officeart/2018/5/layout/IconCircleLabelList"/>
    <dgm:cxn modelId="{3FB2BAB0-21CD-4D22-B63B-ECB7CB063659}" type="presParOf" srcId="{DB6BFB05-7E81-4414-8BB4-7A69723735D1}" destId="{A0FD6184-BDD7-43B7-B255-D089D2522B2E}" srcOrd="3" destOrd="0" presId="urn:microsoft.com/office/officeart/2018/5/layout/IconCircleLabelList"/>
    <dgm:cxn modelId="{6A8FAAF3-9530-42F4-BDE3-6611474BE429}" type="presParOf" srcId="{AA584104-8AE3-4900-A150-1FB9DCE92995}" destId="{B9D3803C-722D-49C2-B13E-826E4251A265}" srcOrd="1" destOrd="0" presId="urn:microsoft.com/office/officeart/2018/5/layout/IconCircleLabelList"/>
    <dgm:cxn modelId="{F1E82D77-6339-4046-9212-31CF5BD3B2EC}" type="presParOf" srcId="{AA584104-8AE3-4900-A150-1FB9DCE92995}" destId="{E927F635-3D55-4621-B0B8-8206C0AD5679}" srcOrd="2" destOrd="0" presId="urn:microsoft.com/office/officeart/2018/5/layout/IconCircleLabelList"/>
    <dgm:cxn modelId="{82AEFB21-5A60-49F6-8E2E-9ED6923F48A4}" type="presParOf" srcId="{E927F635-3D55-4621-B0B8-8206C0AD5679}" destId="{BF98DEDC-21D3-45BA-BBA2-C6DDF597CC33}" srcOrd="0" destOrd="0" presId="urn:microsoft.com/office/officeart/2018/5/layout/IconCircleLabelList"/>
    <dgm:cxn modelId="{CA7C268A-EC4A-4519-8AA5-E13BB8289A70}" type="presParOf" srcId="{E927F635-3D55-4621-B0B8-8206C0AD5679}" destId="{A59DD725-E670-4708-AF46-6110E6E61F45}" srcOrd="1" destOrd="0" presId="urn:microsoft.com/office/officeart/2018/5/layout/IconCircleLabelList"/>
    <dgm:cxn modelId="{9417AFAE-41DC-4C63-8206-12F1282CEC1A}" type="presParOf" srcId="{E927F635-3D55-4621-B0B8-8206C0AD5679}" destId="{3423A842-9621-4D41-8E01-27BCA2C1403E}" srcOrd="2" destOrd="0" presId="urn:microsoft.com/office/officeart/2018/5/layout/IconCircleLabelList"/>
    <dgm:cxn modelId="{43D14FB6-776C-468F-883C-49F9ED9A5D3A}" type="presParOf" srcId="{E927F635-3D55-4621-B0B8-8206C0AD5679}" destId="{6C3AF2B8-11E4-4034-91C5-2949D6AB31EB}" srcOrd="3" destOrd="0" presId="urn:microsoft.com/office/officeart/2018/5/layout/IconCircleLabelList"/>
    <dgm:cxn modelId="{5667F8B8-4CB8-4A76-8FCD-E48DF15C8704}" type="presParOf" srcId="{AA584104-8AE3-4900-A150-1FB9DCE92995}" destId="{E9E6520F-8B47-4403-ABFD-63914E9F7B3C}" srcOrd="3" destOrd="0" presId="urn:microsoft.com/office/officeart/2018/5/layout/IconCircleLabelList"/>
    <dgm:cxn modelId="{E4F56D95-DF36-4A71-A93D-7768B51F570A}" type="presParOf" srcId="{AA584104-8AE3-4900-A150-1FB9DCE92995}" destId="{F9210A16-4940-412F-956F-8F5AC20978F3}" srcOrd="4" destOrd="0" presId="urn:microsoft.com/office/officeart/2018/5/layout/IconCircleLabelList"/>
    <dgm:cxn modelId="{7443FD67-D18B-4B95-B88F-1A904C8633C1}" type="presParOf" srcId="{F9210A16-4940-412F-956F-8F5AC20978F3}" destId="{50DAABF6-73B0-4C56-93E5-CE01E5450811}" srcOrd="0" destOrd="0" presId="urn:microsoft.com/office/officeart/2018/5/layout/IconCircleLabelList"/>
    <dgm:cxn modelId="{18616793-850B-4317-8BD3-0AF304D613F2}" type="presParOf" srcId="{F9210A16-4940-412F-956F-8F5AC20978F3}" destId="{4DDA3EC0-87A2-4B1A-BEB4-9BE71CC96CED}" srcOrd="1" destOrd="0" presId="urn:microsoft.com/office/officeart/2018/5/layout/IconCircleLabelList"/>
    <dgm:cxn modelId="{4AA439B7-D164-4034-860C-C1E07277F76A}" type="presParOf" srcId="{F9210A16-4940-412F-956F-8F5AC20978F3}" destId="{ECB548B3-CE3C-4C40-B24C-7F866C90B1C0}" srcOrd="2" destOrd="0" presId="urn:microsoft.com/office/officeart/2018/5/layout/IconCircleLabelList"/>
    <dgm:cxn modelId="{50CD85CF-54AF-4268-A072-7D899DFC7B5F}" type="presParOf" srcId="{F9210A16-4940-412F-956F-8F5AC20978F3}" destId="{2A160C7E-DC79-4A37-B94B-03C463F292F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A05F0-18B1-4F39-AD2F-58C799F401F4}">
      <dsp:nvSpPr>
        <dsp:cNvPr id="0" name=""/>
        <dsp:cNvSpPr/>
      </dsp:nvSpPr>
      <dsp:spPr>
        <a:xfrm>
          <a:off x="0" y="94062"/>
          <a:ext cx="6683374" cy="690866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On s’est surtout concentrer sur le prom5,5 investi production </a:t>
          </a:r>
          <a:endParaRPr lang="en-US" sz="1900" kern="1200" dirty="0"/>
        </a:p>
      </dsp:txBody>
      <dsp:txXfrm>
        <a:off x="33725" y="127787"/>
        <a:ext cx="6615924" cy="623416"/>
      </dsp:txXfrm>
    </dsp:sp>
    <dsp:sp modelId="{4B9795C6-513A-41F6-9FF7-8077B16BBBFA}">
      <dsp:nvSpPr>
        <dsp:cNvPr id="0" name=""/>
        <dsp:cNvSpPr/>
      </dsp:nvSpPr>
      <dsp:spPr>
        <a:xfrm>
          <a:off x="0" y="839649"/>
          <a:ext cx="6683374" cy="690866"/>
        </a:xfrm>
        <a:prstGeom prst="roundRect">
          <a:avLst/>
        </a:prstGeom>
        <a:gradFill rotWithShape="0">
          <a:gsLst>
            <a:gs pos="0">
              <a:schemeClr val="accent2">
                <a:hueOff val="-472189"/>
                <a:satOff val="-4306"/>
                <a:lumOff val="-784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472189"/>
                <a:satOff val="-4306"/>
                <a:lumOff val="-784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472189"/>
                <a:satOff val="-4306"/>
                <a:lumOff val="-784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On a essayé de rendre le stan8 le plus rentable possible</a:t>
          </a:r>
          <a:endParaRPr lang="en-US" sz="1900" kern="1200"/>
        </a:p>
      </dsp:txBody>
      <dsp:txXfrm>
        <a:off x="33725" y="873374"/>
        <a:ext cx="6615924" cy="623416"/>
      </dsp:txXfrm>
    </dsp:sp>
    <dsp:sp modelId="{CE389935-3F38-4422-81B4-C944B5D58A2D}">
      <dsp:nvSpPr>
        <dsp:cNvPr id="0" name=""/>
        <dsp:cNvSpPr/>
      </dsp:nvSpPr>
      <dsp:spPr>
        <a:xfrm>
          <a:off x="0" y="1585235"/>
          <a:ext cx="6683374" cy="690866"/>
        </a:xfrm>
        <a:prstGeom prst="roundRect">
          <a:avLst/>
        </a:prstGeom>
        <a:gradFill rotWithShape="0">
          <a:gsLst>
            <a:gs pos="0">
              <a:schemeClr val="accent2">
                <a:hueOff val="-944377"/>
                <a:satOff val="-8612"/>
                <a:lumOff val="-1569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944377"/>
                <a:satOff val="-8612"/>
                <a:lumOff val="-1569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944377"/>
                <a:satOff val="-8612"/>
                <a:lumOff val="-1569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Et nous avons laisser le perch4 un peu de côté sans pour autant l’abandonner</a:t>
          </a:r>
          <a:endParaRPr lang="en-US" sz="1900" kern="1200"/>
        </a:p>
      </dsp:txBody>
      <dsp:txXfrm>
        <a:off x="33725" y="1618960"/>
        <a:ext cx="6615924" cy="623416"/>
      </dsp:txXfrm>
    </dsp:sp>
    <dsp:sp modelId="{C894D8FB-313F-4D70-8E24-378F752F8561}">
      <dsp:nvSpPr>
        <dsp:cNvPr id="0" name=""/>
        <dsp:cNvSpPr/>
      </dsp:nvSpPr>
      <dsp:spPr>
        <a:xfrm>
          <a:off x="0" y="2330822"/>
          <a:ext cx="6683374" cy="690866"/>
        </a:xfrm>
        <a:prstGeom prst="roundRect">
          <a:avLst/>
        </a:prstGeom>
        <a:gradFill rotWithShape="0">
          <a:gsLst>
            <a:gs pos="0">
              <a:schemeClr val="accent2">
                <a:hueOff val="-1416566"/>
                <a:satOff val="-12919"/>
                <a:lumOff val="-2353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416566"/>
                <a:satOff val="-12919"/>
                <a:lumOff val="-2353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416566"/>
                <a:satOff val="-12919"/>
                <a:lumOff val="-2353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Au niveau investissement nous avons essayer de faire prospérer l’argent </a:t>
          </a:r>
          <a:endParaRPr lang="en-US" sz="1900" kern="1200"/>
        </a:p>
      </dsp:txBody>
      <dsp:txXfrm>
        <a:off x="33725" y="2364547"/>
        <a:ext cx="6615924" cy="623416"/>
      </dsp:txXfrm>
    </dsp:sp>
    <dsp:sp modelId="{70CFA2DF-E21C-4C22-BC08-981280E1C292}">
      <dsp:nvSpPr>
        <dsp:cNvPr id="0" name=""/>
        <dsp:cNvSpPr/>
      </dsp:nvSpPr>
      <dsp:spPr>
        <a:xfrm>
          <a:off x="0" y="3076409"/>
          <a:ext cx="6683374" cy="690866"/>
        </a:xfrm>
        <a:prstGeom prst="roundRect">
          <a:avLst/>
        </a:prstGeom>
        <a:gradFill rotWithShape="0">
          <a:gsLst>
            <a:gs pos="0">
              <a:schemeClr val="accent2">
                <a:hueOff val="-1888755"/>
                <a:satOff val="-17225"/>
                <a:lumOff val="-3138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1888755"/>
                <a:satOff val="-17225"/>
                <a:lumOff val="-3138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1888755"/>
                <a:satOff val="-17225"/>
                <a:lumOff val="-3138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On a aussi investi dans des nouvelles machines pour produire +</a:t>
          </a:r>
          <a:endParaRPr lang="en-US" sz="1900" kern="1200"/>
        </a:p>
      </dsp:txBody>
      <dsp:txXfrm>
        <a:off x="33725" y="3110134"/>
        <a:ext cx="6615924" cy="623416"/>
      </dsp:txXfrm>
    </dsp:sp>
    <dsp:sp modelId="{B1822894-B077-44A5-A642-3FD93B5FF3AA}">
      <dsp:nvSpPr>
        <dsp:cNvPr id="0" name=""/>
        <dsp:cNvSpPr/>
      </dsp:nvSpPr>
      <dsp:spPr>
        <a:xfrm>
          <a:off x="0" y="3821995"/>
          <a:ext cx="6683374" cy="690866"/>
        </a:xfrm>
        <a:prstGeom prst="roundRect">
          <a:avLst/>
        </a:prstGeom>
        <a:gradFill rotWithShape="0">
          <a:gsLst>
            <a:gs pos="0">
              <a:schemeClr val="accent2">
                <a:hueOff val="-2360944"/>
                <a:satOff val="-21531"/>
                <a:lumOff val="-3922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2">
                <a:hueOff val="-2360944"/>
                <a:satOff val="-21531"/>
                <a:lumOff val="-3922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2">
                <a:hueOff val="-2360944"/>
                <a:satOff val="-21531"/>
                <a:lumOff val="-3922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Au niveau des matières premières nous l’achetons comptant afin de limiter les frais et uniquement en quantité nécessaire</a:t>
          </a:r>
          <a:endParaRPr lang="en-US" sz="1900" kern="1200"/>
        </a:p>
      </dsp:txBody>
      <dsp:txXfrm>
        <a:off x="33725" y="3855720"/>
        <a:ext cx="6615924" cy="6234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E389FC-C6C5-43A8-A514-DA2F5B8C17C7}">
      <dsp:nvSpPr>
        <dsp:cNvPr id="0" name=""/>
        <dsp:cNvSpPr/>
      </dsp:nvSpPr>
      <dsp:spPr>
        <a:xfrm>
          <a:off x="410378" y="238"/>
          <a:ext cx="4089618" cy="259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2342A-D184-4333-914B-C6ABBE9D21BB}">
      <dsp:nvSpPr>
        <dsp:cNvPr id="0" name=""/>
        <dsp:cNvSpPr/>
      </dsp:nvSpPr>
      <dsp:spPr>
        <a:xfrm>
          <a:off x="864780" y="431920"/>
          <a:ext cx="4089618" cy="259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baseline="0"/>
            <a:t>Chaque note &lt;12 nous a pousser à faire des changements dans le domaine qui était concerné</a:t>
          </a:r>
          <a:endParaRPr lang="en-US" sz="2900" kern="1200"/>
        </a:p>
      </dsp:txBody>
      <dsp:txXfrm>
        <a:off x="940841" y="507981"/>
        <a:ext cx="3937496" cy="2444785"/>
      </dsp:txXfrm>
    </dsp:sp>
    <dsp:sp modelId="{24469D1D-364E-49A6-A7DD-1F8BE8F466B5}">
      <dsp:nvSpPr>
        <dsp:cNvPr id="0" name=""/>
        <dsp:cNvSpPr/>
      </dsp:nvSpPr>
      <dsp:spPr>
        <a:xfrm>
          <a:off x="5408801" y="238"/>
          <a:ext cx="4089618" cy="25969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F1388-32A0-4511-96CD-6681098E119F}">
      <dsp:nvSpPr>
        <dsp:cNvPr id="0" name=""/>
        <dsp:cNvSpPr/>
      </dsp:nvSpPr>
      <dsp:spPr>
        <a:xfrm>
          <a:off x="5863203" y="431920"/>
          <a:ext cx="4089618" cy="25969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900" kern="1200" baseline="0"/>
            <a:t>Nous cherchions une solution pour améliorer chaque note et pour comprendre quelle décision impactait quel domaine  </a:t>
          </a:r>
          <a:endParaRPr lang="en-US" sz="2900" kern="1200"/>
        </a:p>
      </dsp:txBody>
      <dsp:txXfrm>
        <a:off x="5939264" y="507981"/>
        <a:ext cx="3937496" cy="244478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956DBC-CF9E-4385-9B1C-188DAF1E3D83}">
      <dsp:nvSpPr>
        <dsp:cNvPr id="0" name=""/>
        <dsp:cNvSpPr/>
      </dsp:nvSpPr>
      <dsp:spPr>
        <a:xfrm>
          <a:off x="935850" y="7033"/>
          <a:ext cx="1749937" cy="17499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640D74-04FC-4CE8-BD21-7508E486FDAC}">
      <dsp:nvSpPr>
        <dsp:cNvPr id="0" name=""/>
        <dsp:cNvSpPr/>
      </dsp:nvSpPr>
      <dsp:spPr>
        <a:xfrm>
          <a:off x="1308787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FD6184-BDD7-43B7-B255-D089D2522B2E}">
      <dsp:nvSpPr>
        <dsp:cNvPr id="0" name=""/>
        <dsp:cNvSpPr/>
      </dsp:nvSpPr>
      <dsp:spPr>
        <a:xfrm>
          <a:off x="376443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baseline="0"/>
            <a:t>Meilleure communication</a:t>
          </a:r>
          <a:endParaRPr lang="en-US" sz="1600" kern="1200"/>
        </a:p>
      </dsp:txBody>
      <dsp:txXfrm>
        <a:off x="376443" y="2302033"/>
        <a:ext cx="2868750" cy="720000"/>
      </dsp:txXfrm>
    </dsp:sp>
    <dsp:sp modelId="{BF98DEDC-21D3-45BA-BBA2-C6DDF597CC33}">
      <dsp:nvSpPr>
        <dsp:cNvPr id="0" name=""/>
        <dsp:cNvSpPr/>
      </dsp:nvSpPr>
      <dsp:spPr>
        <a:xfrm>
          <a:off x="4306631" y="7033"/>
          <a:ext cx="1749937" cy="17499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9DD725-E670-4708-AF46-6110E6E61F45}">
      <dsp:nvSpPr>
        <dsp:cNvPr id="0" name=""/>
        <dsp:cNvSpPr/>
      </dsp:nvSpPr>
      <dsp:spPr>
        <a:xfrm>
          <a:off x="4679568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AF2B8-11E4-4034-91C5-2949D6AB31EB}">
      <dsp:nvSpPr>
        <dsp:cNvPr id="0" name=""/>
        <dsp:cNvSpPr/>
      </dsp:nvSpPr>
      <dsp:spPr>
        <a:xfrm>
          <a:off x="3747225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baseline="0"/>
            <a:t>Essayer de plus étudier la rentabilité de l’investissement dans les machines</a:t>
          </a:r>
          <a:endParaRPr lang="en-US" sz="1600" kern="1200"/>
        </a:p>
      </dsp:txBody>
      <dsp:txXfrm>
        <a:off x="3747225" y="2302033"/>
        <a:ext cx="2868750" cy="720000"/>
      </dsp:txXfrm>
    </dsp:sp>
    <dsp:sp modelId="{50DAABF6-73B0-4C56-93E5-CE01E5450811}">
      <dsp:nvSpPr>
        <dsp:cNvPr id="0" name=""/>
        <dsp:cNvSpPr/>
      </dsp:nvSpPr>
      <dsp:spPr>
        <a:xfrm>
          <a:off x="7677412" y="7033"/>
          <a:ext cx="1749937" cy="17499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A3EC0-87A2-4B1A-BEB4-9BE71CC96CED}">
      <dsp:nvSpPr>
        <dsp:cNvPr id="0" name=""/>
        <dsp:cNvSpPr/>
      </dsp:nvSpPr>
      <dsp:spPr>
        <a:xfrm>
          <a:off x="8050350" y="379971"/>
          <a:ext cx="1004062" cy="10040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160C7E-DC79-4A37-B94B-03C463F292F8}">
      <dsp:nvSpPr>
        <dsp:cNvPr id="0" name=""/>
        <dsp:cNvSpPr/>
      </dsp:nvSpPr>
      <dsp:spPr>
        <a:xfrm>
          <a:off x="7118006" y="2302033"/>
          <a:ext cx="28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fr-FR" sz="1600" kern="1200" baseline="0"/>
            <a:t>Mieux se renseigner sur la bourse </a:t>
          </a:r>
          <a:endParaRPr lang="en-US" sz="1600" kern="1200"/>
        </a:p>
      </dsp:txBody>
      <dsp:txXfrm>
        <a:off x="7118006" y="2302033"/>
        <a:ext cx="28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CE77462B-D10E-D140-5C7E-5689E37E69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016775-C2A0-F5BB-F650-D9E6E47F3B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60F20E-A6E3-49E3-BEE1-2CB7355D887E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FFFD28A-4BC2-6BA6-B514-9510DBBB8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49B0D20-391B-4A90-4D85-ACCA63E01E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94D16-18FB-42E5-A230-94CC079D856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489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4B64BD-178B-4C86-9C7D-81552D89A4A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DCE4-D0F1-410A-8935-E68B853015C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906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CCB0A-9994-43B2-A901-0D3C224C71AE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00B7E-C1E4-46A6-942F-8AE2B3B65E1B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72A74C-E22D-48EB-9237-6ACB3E099A6B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6EAA65-7081-4E07-89D9-930173F3DBE6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BC5D2-0098-4E12-8B10-08A4DB34D7EC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4391A-DE24-4078-94BE-DA38CC4E1254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EE3D5-0D2A-4611-A569-A81A3B1B3ABF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C70E5-582E-48CB-9B85-88AB3E27FD22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6C6C15-8806-4963-A862-49191E77F462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B07AA7-912D-A6D2-6FB2-A4E0F30B9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52419A-262E-3EF9-D3AE-9B6E61333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44768BC-C905-1E82-5983-8E7BC68F7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4EFA2DF-DC74-C8CC-E5DF-DC5F22B00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83E98A-32F8-E8CC-FCB5-4E0EE6167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40540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675935-0D9D-BF31-5970-7BDE7571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AB798C0-B09A-5603-99D5-77084F934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0081D9-B08F-CBA5-286C-34C657442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EFB258D-D90D-6696-9B45-C0E25AEFA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26C159C-B862-63B1-E59D-5E024E5B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375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>
                <a:latin typeface="Lucida Handwriting" panose="03010101010101010101" pitchFamily="66" charset="0"/>
              </a:defRPr>
            </a:lvl1pPr>
          </a:lstStyle>
          <a:p>
            <a:r>
              <a:rPr lang="en-US" dirty="0" err="1"/>
              <a:t>Intellihull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4399D-8AA3-0C26-6F8F-782426AF1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DE9080-1BE4-2E13-361F-F196B164E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68A766-2656-CE8F-B473-FF3B96A1E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290FFB-F046-86A5-5528-2B5AE2C1D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19ACE25-CE14-1D62-368A-B12A4264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2653802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00297F-463D-4345-73A4-6D93FD594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74CE397-2665-AE0D-EC82-D3947CD98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943DD6-0827-39FF-2E2F-81BA0E6A7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47564B6-5CB8-E99A-6E87-7DBF247C9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0A88B6D-2859-0628-32DD-B21B7DFA3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1F6EAD5-1B7C-0BDE-8C97-63FE1823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173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DC4949-3E22-885C-7967-409FAC357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8955C88-5AF9-2484-C696-312D40F6B6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D5E8954-11AD-B9DD-CEDB-00E453ECA5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215C1FA-C65F-F83E-D753-ADBC3B69D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F7E1036-2427-F816-7A99-6F052764D4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D7BB1F2-B07D-7CE3-4FFC-3F8023F2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B950405-6362-3F16-595A-16283B5A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E51B155-6437-FE1B-D163-7BFBFB872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2431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BBBE2C-8EAB-D55F-4B20-4956B3C0A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A76CBAF-6D66-629F-B0C0-DE3D8CE65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6E1878-6A11-78BC-C073-4AAE4D173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441E57B-F091-4B66-0178-795B8A66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1037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BCCA31-B97B-5E9A-F8ED-979926495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611B0F9-F578-A2B5-3E15-E840BFA98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8BE6748-89A1-B061-743E-54BD18BB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96705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097E57-A9DE-53B8-B831-DE75E902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4ED39-2685-930F-8C21-88E7728ED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B52BA5-5C57-0FAB-9832-97D246070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715F473-A16E-9469-5BA5-966E5503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4898C5-975E-6DC1-A962-C373273A2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496EF21-A7A6-076E-8C69-990B7D009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40508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3A70D1-EE41-B162-2AA2-74087B23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77E7D6F-8FE8-5082-6E43-1B0BBDD3E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F774688-58F4-C1D9-1A34-EDAF9E8754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895586-B399-05A3-4D55-5927B4F9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96A5AFB-4B85-1146-0DB6-49BBD77EF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F5648-B1B0-8B9F-E323-7FF690852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2386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E173A3-EAEB-27A5-E05E-779B81D0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2E356D2-8FA0-9F54-21F0-79B47F2DE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B5A634-2F8D-AE35-228A-0BC3CA497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06C491-A88F-4970-5270-765F83F0C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0FC13D-1ED2-7341-864A-C95366559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90413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A0175A6-BFF3-75CA-C0C5-49B31E39C8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9614D00-A78B-BDA2-230F-3F0277628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B451D0D-8276-EC4D-9035-E867A86C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CC2603-B74A-A4A8-446C-633129C0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936B28-2137-CCC6-3EE8-76428246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083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A6A41-64C2-4A6E-8837-831E5CF7B677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C90398-9B6D-41E4-87C2-2B67753889AB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AB6CF-7474-4F5A-AA42-F780FD9CED39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E3A36-C742-4A83-893C-9AF91BA6BC86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B72F3-A17D-4485-A9B4-43EC3605A880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7FD04-D425-4F21-8BA3-64558D8F0E2B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1BA34-A696-4D99-A6CE-27A97482DBA8}" type="datetime1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/>
                </a:solidFill>
                <a:latin typeface="Lucida Handwriting" panose="03010101010101010101" pitchFamily="66" charset="0"/>
              </a:defRPr>
            </a:lvl1pPr>
          </a:lstStyle>
          <a:p>
            <a:r>
              <a:rPr lang="en-US" dirty="0" err="1"/>
              <a:t>Intellihull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Intellihull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06DAC61-36EE-ABF7-3CC1-97BC08944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C5E635F-F20D-AB29-7890-DAB6E2DC2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27490D-8FA1-EC91-B90D-D37E669FF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A90C57-A9F7-4C74-BAE4-19D386198C57}" type="datetimeFigureOut">
              <a:rPr lang="fr-FR" smtClean="0"/>
              <a:t>09/01/2025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8565C1D-5A3A-2636-4AC3-8B808835CC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DE668A-509A-EB97-B740-99569C218B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F4A21D-C755-4B9B-8A21-8B9A8EFB3CE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839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D6349B-6053-A23F-3F9E-9D3884049D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Intellihull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7A784C-9146-8599-0DFC-C16556D2FA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F0EA9B6-5D20-C6D6-A608-BF6F72966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195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  <p:sndAc>
          <p:stSnd>
            <p:snd r:embed="rId2" name="wind.wav"/>
          </p:stSnd>
        </p:sndAc>
      </p:transition>
    </mc:Choice>
    <mc:Fallback>
      <p:transition spd="slow">
        <p:fade/>
        <p:sndAc>
          <p:stSnd>
            <p:snd r:embed="rId2" name="wind.wav"/>
          </p:stSnd>
        </p:sndAc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B6A7BFB-3BBE-4C11-93FC-A6557BD11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935" y="0"/>
            <a:ext cx="813206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0CA7A26-553C-443C-9A3D-2A2529D459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059935" cy="6858000"/>
          </a:xfrm>
          <a:prstGeom prst="rect">
            <a:avLst/>
          </a:prstGeom>
          <a:ln>
            <a:noFill/>
          </a:ln>
          <a:effectLst>
            <a:outerShdw blurRad="50800" dist="12700" algn="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9077460-B16D-0550-5900-3BF9EB914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74" y="1314450"/>
            <a:ext cx="2844002" cy="3680244"/>
          </a:xfrm>
        </p:spPr>
        <p:txBody>
          <a:bodyPr>
            <a:normAutofit/>
          </a:bodyPr>
          <a:lstStyle/>
          <a:p>
            <a:pPr algn="l"/>
            <a:r>
              <a:rPr lang="fr-FR" sz="4400"/>
              <a:t>Stratégie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67E268D-B340-41B0-B037-2F3FC25BC7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700" b="77917"/>
          <a:stretch/>
        </p:blipFill>
        <p:spPr>
          <a:xfrm>
            <a:off x="0" y="0"/>
            <a:ext cx="4059935" cy="15144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BB0BCA0-9493-46B4-B955-8FBF028730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50" t="72830" b="14149"/>
          <a:stretch/>
        </p:blipFill>
        <p:spPr>
          <a:xfrm>
            <a:off x="1377059" y="5962903"/>
            <a:ext cx="2590800" cy="892925"/>
          </a:xfrm>
          <a:prstGeom prst="rect">
            <a:avLst/>
          </a:prstGeom>
        </p:spPr>
      </p:pic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C1F10DE-52F0-C063-7485-B253FAFFE86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86813269"/>
              </p:ext>
            </p:extLst>
          </p:nvPr>
        </p:nvGraphicFramePr>
        <p:xfrm>
          <a:off x="4594225" y="889000"/>
          <a:ext cx="6683375" cy="46069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2FCD0E8-A69C-6FCC-F79C-3497CD101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5063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AB5F97-6F42-C0BA-FDF0-70EE32665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fr-FR" dirty="0"/>
              <a:t>Réactions face aux notes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CBB8B61-F80A-A029-CD6A-C0AAA3477003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73621549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D799AC3-C006-58E7-4A3A-712A6E9DB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8582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4B690EE-E995-4D13-9D5F-A72EA9CAC6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A0E633B9-FE4A-4F0D-B7F5-EA63CD6F8F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Un journal à spirale ouvert posé sur un plancher en bois bleu">
            <a:extLst>
              <a:ext uri="{FF2B5EF4-FFF2-40B4-BE49-F238E27FC236}">
                <a16:creationId xmlns:a16="http://schemas.microsoft.com/office/drawing/2014/main" id="{9F2A4D58-7D2D-40C1-1146-3D14C9A0CD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6485" b="-1"/>
          <a:stretch/>
        </p:blipFill>
        <p:spPr>
          <a:xfrm>
            <a:off x="1" y="10"/>
            <a:ext cx="7552944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82D2E27-E3C1-4F29-BC6A-7C7C3B07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08202" y="0"/>
            <a:ext cx="0" cy="6858000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0306955-0FC8-4AB2-8488-8825A0F51B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8F847B5-86BB-24F9-18CB-D6D945E5E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fr-FR" dirty="0"/>
              <a:t>Cahier de bord</a:t>
            </a:r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EF42057-DF07-F7BE-57C6-2598D3E6A9C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2"/>
            <a:ext cx="3352128" cy="3881309"/>
          </a:xfrm>
        </p:spPr>
        <p:txBody>
          <a:bodyPr>
            <a:normAutofit/>
          </a:bodyPr>
          <a:lstStyle/>
          <a:p>
            <a:r>
              <a:rPr lang="fr-FR" sz="1800" dirty="0"/>
              <a:t>Ce cahier de bord a été tenu à jour tout au long de la SAE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07DD8B5-F3A1-389C-0437-0B5F42A8C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045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5" name="Rectangle 1034">
            <a:extLst>
              <a:ext uri="{FF2B5EF4-FFF2-40B4-BE49-F238E27FC236}">
                <a16:creationId xmlns:a16="http://schemas.microsoft.com/office/drawing/2014/main" id="{92BC8BDB-FC34-44E8-8E80-239D5052C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7" name="Picture 2">
            <a:extLst>
              <a:ext uri="{FF2B5EF4-FFF2-40B4-BE49-F238E27FC236}">
                <a16:creationId xmlns:a16="http://schemas.microsoft.com/office/drawing/2014/main" id="{757E404D-A1D0-4D71-80C9-23E3848CC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Pech 4 | Qu'est-ce qu'un bateau sans Coq'Tale ?">
            <a:extLst>
              <a:ext uri="{FF2B5EF4-FFF2-40B4-BE49-F238E27FC236}">
                <a16:creationId xmlns:a16="http://schemas.microsoft.com/office/drawing/2014/main" id="{44B5E4A3-F9C6-84C4-6644-E36C953384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070"/>
          <a:stretch/>
        </p:blipFill>
        <p:spPr bwMode="auto">
          <a:xfrm>
            <a:off x="1" y="13"/>
            <a:ext cx="3700129" cy="34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544437C-CF84-4605-96D3-A1EA56BC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8431" y="-3"/>
            <a:ext cx="82296" cy="3419856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ROM 5.5">
            <a:extLst>
              <a:ext uri="{FF2B5EF4-FFF2-40B4-BE49-F238E27FC236}">
                <a16:creationId xmlns:a16="http://schemas.microsoft.com/office/drawing/2014/main" id="{941BBF9F-374E-0CA1-A834-034A00353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5" r="17089" b="3"/>
          <a:stretch/>
        </p:blipFill>
        <p:spPr bwMode="auto">
          <a:xfrm>
            <a:off x="3784345" y="13"/>
            <a:ext cx="3700129" cy="3428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tan 8 | Qu'est-ce qu'un bateau sans Coq'Tale ?">
            <a:extLst>
              <a:ext uri="{FF2B5EF4-FFF2-40B4-BE49-F238E27FC236}">
                <a16:creationId xmlns:a16="http://schemas.microsoft.com/office/drawing/2014/main" id="{276F5A6B-EDAD-A290-2B94-2C4224C5C2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30" r="1" b="20040"/>
          <a:stretch/>
        </p:blipFill>
        <p:spPr bwMode="auto">
          <a:xfrm>
            <a:off x="1" y="3429001"/>
            <a:ext cx="7479157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1" name="Straight Connector 1040">
            <a:extLst>
              <a:ext uri="{FF2B5EF4-FFF2-40B4-BE49-F238E27FC236}">
                <a16:creationId xmlns:a16="http://schemas.microsoft.com/office/drawing/2014/main" id="{A44300C8-851D-44C3-9856-61ADA8200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7387" y="3429000"/>
            <a:ext cx="7421138" cy="1"/>
          </a:xfrm>
          <a:prstGeom prst="line">
            <a:avLst/>
          </a:prstGeom>
          <a:ln w="82550" cap="sq">
            <a:solidFill>
              <a:srgbClr val="D9D9D9"/>
            </a:solidFill>
            <a:miter lim="800000"/>
          </a:ln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BFBFBF"/>
            </a:contourClr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F1A565CB-124E-4F57-863C-2B277B1DB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79161" y="-2"/>
            <a:ext cx="81313" cy="6858002"/>
          </a:xfrm>
          <a:prstGeom prst="rect">
            <a:avLst/>
          </a:prstGeom>
          <a:gradFill flip="none" rotWithShape="1">
            <a:gsLst>
              <a:gs pos="84000">
                <a:srgbClr val="B5B5B5"/>
              </a:gs>
              <a:gs pos="60159">
                <a:srgbClr val="D5D5D5"/>
              </a:gs>
              <a:gs pos="50447">
                <a:srgbClr val="E6E6E6"/>
              </a:gs>
              <a:gs pos="44260">
                <a:srgbClr val="D5D5D5"/>
              </a:gs>
              <a:gs pos="15928">
                <a:srgbClr val="B5B5B5"/>
              </a:gs>
              <a:gs pos="7000">
                <a:srgbClr val="8A8A8A"/>
              </a:gs>
              <a:gs pos="0">
                <a:srgbClr val="BBBBBB"/>
              </a:gs>
              <a:gs pos="93000">
                <a:srgbClr val="8A8A8A"/>
              </a:gs>
              <a:gs pos="100000">
                <a:srgbClr val="BBBBB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37EB30ED-4C44-4CCF-B850-FD025A7D8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0"/>
            <a:ext cx="12192000" cy="6858000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8FA1D9-681E-D219-7F2A-EE612CE2984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196408" y="2367095"/>
            <a:ext cx="3352128" cy="3881309"/>
          </a:xfrm>
        </p:spPr>
        <p:txBody>
          <a:bodyPr>
            <a:normAutofit/>
          </a:bodyPr>
          <a:lstStyle/>
          <a:p>
            <a:r>
              <a:rPr lang="fr-FR" sz="1400" dirty="0"/>
              <a:t>Les tâches ont essayé d’être réparti équitablement selon les points forts de chacun</a:t>
            </a:r>
          </a:p>
          <a:p>
            <a:endParaRPr lang="fr-FR" sz="1400" dirty="0"/>
          </a:p>
          <a:p>
            <a:pPr marL="0" indent="0">
              <a:buNone/>
            </a:pPr>
            <a:endParaRPr lang="fr-FR" sz="1400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CCB3C3B-94F0-F994-6C44-C6BC19A7E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6408" y="640831"/>
            <a:ext cx="3352128" cy="1573863"/>
          </a:xfrm>
        </p:spPr>
        <p:txBody>
          <a:bodyPr>
            <a:normAutofit/>
          </a:bodyPr>
          <a:lstStyle/>
          <a:p>
            <a:pPr algn="l"/>
            <a:r>
              <a:rPr lang="fr-FR"/>
              <a:t>Répartition du travail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317F070-F1B2-A9E7-214E-92FA7705F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B1811D9D-F0C0-B5DD-32CC-CE648002039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574026" cy="3574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2845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A8B33F-C503-EFB0-DF54-60936AA3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>
            <a:normAutofit/>
          </a:bodyPr>
          <a:lstStyle/>
          <a:p>
            <a:r>
              <a:rPr lang="fr-FR" dirty="0"/>
              <a:t>Amélioration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1A8C3B0C-129E-1E38-20FA-69BB6AE57A6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62628465"/>
              </p:ext>
            </p:extLst>
          </p:nvPr>
        </p:nvGraphicFramePr>
        <p:xfrm>
          <a:off x="914400" y="2532475"/>
          <a:ext cx="10363200" cy="3029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725C0B44-7493-EA3C-D7C2-EB319B4D9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9189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bg2">
                <a:shade val="92000"/>
                <a:satMod val="170000"/>
                <a:lumMod val="96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2">
            <a:extLst>
              <a:ext uri="{FF2B5EF4-FFF2-40B4-BE49-F238E27FC236}">
                <a16:creationId xmlns:a16="http://schemas.microsoft.com/office/drawing/2014/main" id="{960478C0-C421-4708-B4F6-8A5211684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E420AA20-0C72-4E41-B385-A8C29D283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0D20AEDC-C1F7-4419-9D9C-CE1F852D3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05E166A1-7BFB-445E-A33F-6CB64D2D3F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ounded Rectangle 13">
            <a:extLst>
              <a:ext uri="{FF2B5EF4-FFF2-40B4-BE49-F238E27FC236}">
                <a16:creationId xmlns:a16="http://schemas.microsoft.com/office/drawing/2014/main" id="{77CB8B0F-F6FF-4A4F-9483-937C1995A4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3774" y="550655"/>
            <a:ext cx="10364452" cy="3690466"/>
          </a:xfrm>
          <a:prstGeom prst="roundRect">
            <a:avLst>
              <a:gd name="adj" fmla="val 4838"/>
            </a:avLst>
          </a:prstGeom>
          <a:solidFill>
            <a:srgbClr val="FFFFFF"/>
          </a:solidFill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4774E1EE-21E3-698A-32BF-C72C4CD76464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4"/>
          <a:srcRect r="-1" b="1562"/>
          <a:stretch/>
        </p:blipFill>
        <p:spPr>
          <a:xfrm>
            <a:off x="1080082" y="716348"/>
            <a:ext cx="2388690" cy="3359079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27B89D6-5115-92E4-3153-B6CF82573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2856" y="717540"/>
            <a:ext cx="2391645" cy="3356694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880947B-F5FC-421F-A589-1FC80F9C5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764" t="46543"/>
          <a:stretch/>
        </p:blipFill>
        <p:spPr>
          <a:xfrm>
            <a:off x="8500434" y="3191932"/>
            <a:ext cx="3686351" cy="3666067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1847553B-0BFC-343C-A407-E0705761D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211" y="4562855"/>
            <a:ext cx="10916365" cy="113755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Communication</a:t>
            </a:r>
            <a:endParaRPr lang="en-US" sz="4800" dirty="0">
              <a:latin typeface="Lucida Handwriting" panose="03010101010101010101" pitchFamily="66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685F3088-A8B5-2694-7647-05E7A45498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0382" y="715246"/>
            <a:ext cx="2361301" cy="336128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00E30EFB-943F-4A9B-934A-D718B8C2B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478"/>
          <a:stretch/>
        </p:blipFill>
        <p:spPr>
          <a:xfrm>
            <a:off x="-2607" y="0"/>
            <a:ext cx="12192000" cy="3053351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E1930E87-10DF-FFA5-770F-583E3BD89D8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5624" y="715246"/>
            <a:ext cx="2386511" cy="3361283"/>
          </a:xfrm>
          <a:prstGeom prst="roundRect">
            <a:avLst>
              <a:gd name="adj" fmla="val 5301"/>
            </a:avLst>
          </a:prstGeom>
          <a:ln w="82550" cap="sq">
            <a:noFill/>
            <a:miter lim="800000"/>
          </a:ln>
          <a:effectLst/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5B5F5A98-0290-A0E3-2448-AE004B216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6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9A0F0AC6-A89F-416B-9FA4-48E664065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1AA009-40AD-4098-8AE7-680CA35C6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E50CAEE-CAC0-4F18-9593-F09A3338C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2DA77D5-12C4-446D-AC72-A514960A5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623" t="43915" r="1" b="10213"/>
          <a:stretch/>
        </p:blipFill>
        <p:spPr>
          <a:xfrm>
            <a:off x="8199690" y="290557"/>
            <a:ext cx="3992310" cy="390552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9E04E4F-6B32-4651-ACE0-DACABF1FC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50" t="1120" r="54326" b="73832"/>
          <a:stretch/>
        </p:blipFill>
        <p:spPr>
          <a:xfrm>
            <a:off x="4581330" y="0"/>
            <a:ext cx="6762408" cy="2867764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6F24F197-C382-CB7F-1D1D-73AB8D067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2213361"/>
            <a:ext cx="6247721" cy="220481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conclusion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3D4F2B0-7771-46FC-9763-240E8F55F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973" t="81531" r="19879"/>
          <a:stretch/>
        </p:blipFill>
        <p:spPr>
          <a:xfrm>
            <a:off x="10246407" y="5429242"/>
            <a:ext cx="1945594" cy="1428758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164F387-6750-4AFF-8A10-65C64D31E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6" t="75007" r="30510"/>
          <a:stretch/>
        </p:blipFill>
        <p:spPr>
          <a:xfrm>
            <a:off x="9795659" y="4064996"/>
            <a:ext cx="2716669" cy="1658803"/>
          </a:xfrm>
          <a:custGeom>
            <a:avLst/>
            <a:gdLst>
              <a:gd name="connsiteX0" fmla="*/ 2051608 w 4103216"/>
              <a:gd name="connsiteY0" fmla="*/ 0 h 1714050"/>
              <a:gd name="connsiteX1" fmla="*/ 4103216 w 4103216"/>
              <a:gd name="connsiteY1" fmla="*/ 1266738 h 1714050"/>
              <a:gd name="connsiteX2" fmla="*/ 4010980 w 4103216"/>
              <a:gd name="connsiteY2" fmla="*/ 1643427 h 1714050"/>
              <a:gd name="connsiteX3" fmla="*/ 3969116 w 4103216"/>
              <a:gd name="connsiteY3" fmla="*/ 1714050 h 1714050"/>
              <a:gd name="connsiteX4" fmla="*/ 134100 w 4103216"/>
              <a:gd name="connsiteY4" fmla="*/ 1714050 h 1714050"/>
              <a:gd name="connsiteX5" fmla="*/ 92237 w 4103216"/>
              <a:gd name="connsiteY5" fmla="*/ 1643427 h 1714050"/>
              <a:gd name="connsiteX6" fmla="*/ 0 w 4103216"/>
              <a:gd name="connsiteY6" fmla="*/ 1266738 h 1714050"/>
              <a:gd name="connsiteX7" fmla="*/ 2051608 w 4103216"/>
              <a:gd name="connsiteY7" fmla="*/ 0 h 1714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103216" h="1714050">
                <a:moveTo>
                  <a:pt x="2051608" y="0"/>
                </a:moveTo>
                <a:cubicBezTo>
                  <a:pt x="3184680" y="0"/>
                  <a:pt x="4103216" y="567138"/>
                  <a:pt x="4103216" y="1266738"/>
                </a:cubicBezTo>
                <a:cubicBezTo>
                  <a:pt x="4103216" y="1397913"/>
                  <a:pt x="4070924" y="1524431"/>
                  <a:pt x="4010980" y="1643427"/>
                </a:cubicBezTo>
                <a:lnTo>
                  <a:pt x="3969116" y="1714050"/>
                </a:lnTo>
                <a:lnTo>
                  <a:pt x="134100" y="1714050"/>
                </a:lnTo>
                <a:lnTo>
                  <a:pt x="92237" y="1643427"/>
                </a:lnTo>
                <a:cubicBezTo>
                  <a:pt x="32293" y="1524431"/>
                  <a:pt x="0" y="1397913"/>
                  <a:pt x="0" y="1266738"/>
                </a:cubicBezTo>
                <a:cubicBezTo>
                  <a:pt x="0" y="567138"/>
                  <a:pt x="918536" y="0"/>
                  <a:pt x="2051608" y="0"/>
                </a:cubicBezTo>
                <a:close/>
              </a:path>
            </a:pathLst>
          </a:custGeo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C127474-22D2-9C3F-8899-18B0A6F3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Image 5" descr="Une image contenant texte, Graphique, Police, graphisme&#10;&#10;Description générée automatiquement">
            <a:extLst>
              <a:ext uri="{FF2B5EF4-FFF2-40B4-BE49-F238E27FC236}">
                <a16:creationId xmlns:a16="http://schemas.microsoft.com/office/drawing/2014/main" id="{5A277EBD-A42B-7212-275B-846B564C7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789" y="84312"/>
            <a:ext cx="3017779" cy="116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198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400">
        <p14:rippl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nds dans l’eau">
  <a:themeElements>
    <a:clrScheme name="Droplet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Conception personnalisé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TM04033925[[fn=Ronds dans l’eau]]</Template>
  <TotalTime>0</TotalTime>
  <Words>176</Words>
  <Application>Microsoft Office PowerPoint</Application>
  <PresentationFormat>Grand écran</PresentationFormat>
  <Paragraphs>29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Lucida Handwriting</vt:lpstr>
      <vt:lpstr>Tw Cen MT</vt:lpstr>
      <vt:lpstr>Ronds dans l’eau</vt:lpstr>
      <vt:lpstr>Conception personnalisée</vt:lpstr>
      <vt:lpstr>Intellihull</vt:lpstr>
      <vt:lpstr>Stratégie</vt:lpstr>
      <vt:lpstr>Réactions face aux notes</vt:lpstr>
      <vt:lpstr>Cahier de bord</vt:lpstr>
      <vt:lpstr>Répartition du travail</vt:lpstr>
      <vt:lpstr>Amélioration</vt:lpstr>
      <vt:lpstr>Communication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Nadège BULLE</dc:creator>
  <cp:lastModifiedBy>Nadège BULLE</cp:lastModifiedBy>
  <cp:revision>11</cp:revision>
  <dcterms:created xsi:type="dcterms:W3CDTF">2025-01-09T18:10:45Z</dcterms:created>
  <dcterms:modified xsi:type="dcterms:W3CDTF">2025-01-09T20:55:57Z</dcterms:modified>
</cp:coreProperties>
</file>