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9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B16E82-1F88-46BD-8DAD-D2ED0CA91E6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35837E-ABD8-460B-BE6A-127DA7927C28}">
      <dgm:prSet phldrT="[Text]"/>
      <dgm:spPr/>
      <dgm:t>
        <a:bodyPr/>
        <a:lstStyle/>
        <a:p>
          <a:r>
            <a:rPr lang="en-US" dirty="0" err="1" smtClean="0"/>
            <a:t>IPython</a:t>
          </a:r>
          <a:endParaRPr lang="en-US" dirty="0"/>
        </a:p>
      </dgm:t>
    </dgm:pt>
    <dgm:pt modelId="{C0801025-DFA3-4FFD-8297-1387F1F92CD1}" type="parTrans" cxnId="{5AF6E094-BCB5-424E-A385-93B61A958530}">
      <dgm:prSet/>
      <dgm:spPr/>
      <dgm:t>
        <a:bodyPr/>
        <a:lstStyle/>
        <a:p>
          <a:endParaRPr lang="en-US"/>
        </a:p>
      </dgm:t>
    </dgm:pt>
    <dgm:pt modelId="{291E59F1-A25B-40DA-9914-CA3E08B679FA}" type="sibTrans" cxnId="{5AF6E094-BCB5-424E-A385-93B61A958530}">
      <dgm:prSet/>
      <dgm:spPr/>
      <dgm:t>
        <a:bodyPr/>
        <a:lstStyle/>
        <a:p>
          <a:endParaRPr lang="en-US"/>
        </a:p>
      </dgm:t>
    </dgm:pt>
    <dgm:pt modelId="{DCE49F7F-1590-4C66-B934-3E3E6B67E505}">
      <dgm:prSet phldrT="[Text]"/>
      <dgm:spPr/>
      <dgm:t>
        <a:bodyPr/>
        <a:lstStyle/>
        <a:p>
          <a:r>
            <a:rPr lang="en-US" dirty="0" smtClean="0"/>
            <a:t>R</a:t>
          </a:r>
          <a:endParaRPr lang="en-US" dirty="0"/>
        </a:p>
      </dgm:t>
    </dgm:pt>
    <dgm:pt modelId="{5E71AE0F-87E2-4DB1-AAA1-D58ED6B5FEBA}" type="parTrans" cxnId="{EC8A23EF-B431-4E5F-9751-30BBB8B33502}">
      <dgm:prSet/>
      <dgm:spPr/>
      <dgm:t>
        <a:bodyPr/>
        <a:lstStyle/>
        <a:p>
          <a:endParaRPr lang="en-US"/>
        </a:p>
      </dgm:t>
    </dgm:pt>
    <dgm:pt modelId="{31DE46CD-DB4F-4B20-929F-C723ECA57ECC}" type="sibTrans" cxnId="{EC8A23EF-B431-4E5F-9751-30BBB8B33502}">
      <dgm:prSet/>
      <dgm:spPr/>
      <dgm:t>
        <a:bodyPr/>
        <a:lstStyle/>
        <a:p>
          <a:endParaRPr lang="en-US"/>
        </a:p>
      </dgm:t>
    </dgm:pt>
    <dgm:pt modelId="{CE2C9562-B88D-4D36-836F-32C4B2977C3C}">
      <dgm:prSet phldrT="[Text]"/>
      <dgm:spPr/>
      <dgm:t>
        <a:bodyPr/>
        <a:lstStyle/>
        <a:p>
          <a:r>
            <a:rPr lang="en-US" dirty="0" smtClean="0"/>
            <a:t>Dropbox</a:t>
          </a:r>
          <a:endParaRPr lang="en-US" dirty="0"/>
        </a:p>
      </dgm:t>
    </dgm:pt>
    <dgm:pt modelId="{D001B8DB-8AD5-42C1-ACBA-1516992A6091}" type="parTrans" cxnId="{63C14E2D-33CB-405A-A855-31ADA9289D02}">
      <dgm:prSet/>
      <dgm:spPr/>
      <dgm:t>
        <a:bodyPr/>
        <a:lstStyle/>
        <a:p>
          <a:endParaRPr lang="en-US"/>
        </a:p>
      </dgm:t>
    </dgm:pt>
    <dgm:pt modelId="{E525C03D-A8E4-4EFC-9011-2F6984EA9B36}" type="sibTrans" cxnId="{63C14E2D-33CB-405A-A855-31ADA9289D02}">
      <dgm:prSet/>
      <dgm:spPr/>
      <dgm:t>
        <a:bodyPr/>
        <a:lstStyle/>
        <a:p>
          <a:endParaRPr lang="en-US"/>
        </a:p>
      </dgm:t>
    </dgm:pt>
    <dgm:pt modelId="{1D978181-DA65-4CBF-A400-A2F6E53FC119}">
      <dgm:prSet phldrT="[Text]"/>
      <dgm:spPr/>
      <dgm:t>
        <a:bodyPr/>
        <a:lstStyle/>
        <a:p>
          <a:r>
            <a:rPr lang="en-US" dirty="0" smtClean="0"/>
            <a:t>Dropbox Publisher</a:t>
          </a:r>
          <a:endParaRPr lang="en-US" dirty="0"/>
        </a:p>
      </dgm:t>
    </dgm:pt>
    <dgm:pt modelId="{98A6DC25-06DA-4B36-A0D2-61C06B4D035F}" type="parTrans" cxnId="{5DA76925-1838-4E08-9CD4-3DC682C76969}">
      <dgm:prSet/>
      <dgm:spPr/>
      <dgm:t>
        <a:bodyPr/>
        <a:lstStyle/>
        <a:p>
          <a:endParaRPr lang="en-US"/>
        </a:p>
      </dgm:t>
    </dgm:pt>
    <dgm:pt modelId="{2FA2D38F-19E8-49AD-9BC0-923F193434BA}" type="sibTrans" cxnId="{5DA76925-1838-4E08-9CD4-3DC682C76969}">
      <dgm:prSet/>
      <dgm:spPr/>
      <dgm:t>
        <a:bodyPr/>
        <a:lstStyle/>
        <a:p>
          <a:endParaRPr lang="en-US"/>
        </a:p>
      </dgm:t>
    </dgm:pt>
    <dgm:pt modelId="{319AA38C-F928-4B29-A789-2BD35080C7AB}">
      <dgm:prSet phldrT="[Text]"/>
      <dgm:spPr/>
      <dgm:t>
        <a:bodyPr/>
        <a:lstStyle/>
        <a:p>
          <a:r>
            <a:rPr lang="en-US" dirty="0" smtClean="0"/>
            <a:t>Configures Dropbox</a:t>
          </a:r>
          <a:endParaRPr lang="en-US" dirty="0"/>
        </a:p>
      </dgm:t>
    </dgm:pt>
    <dgm:pt modelId="{CEA89A19-54BD-4E83-81AD-E39547DB2422}" type="parTrans" cxnId="{5BEC5615-D6BF-450F-B486-86ECBDB3E212}">
      <dgm:prSet/>
      <dgm:spPr/>
      <dgm:t>
        <a:bodyPr/>
        <a:lstStyle/>
        <a:p>
          <a:endParaRPr lang="en-US"/>
        </a:p>
      </dgm:t>
    </dgm:pt>
    <dgm:pt modelId="{1FDC0B88-8552-4886-9347-452205592495}" type="sibTrans" cxnId="{5BEC5615-D6BF-450F-B486-86ECBDB3E212}">
      <dgm:prSet/>
      <dgm:spPr/>
      <dgm:t>
        <a:bodyPr/>
        <a:lstStyle/>
        <a:p>
          <a:endParaRPr lang="en-US"/>
        </a:p>
      </dgm:t>
    </dgm:pt>
    <dgm:pt modelId="{CD6CE5AB-36FB-43F4-A518-027CA8A74C4B}">
      <dgm:prSet phldrT="[Text]"/>
      <dgm:spPr/>
      <dgm:t>
        <a:bodyPr/>
        <a:lstStyle/>
        <a:p>
          <a:r>
            <a:rPr lang="en-US" dirty="0" smtClean="0"/>
            <a:t>Mayfly</a:t>
          </a:r>
        </a:p>
      </dgm:t>
    </dgm:pt>
    <dgm:pt modelId="{7DF5D280-1AB9-45C3-A5C6-77BC9DDEA225}" type="sibTrans" cxnId="{92491470-E0A4-4DA3-93B9-247BFB09B3CC}">
      <dgm:prSet/>
      <dgm:spPr/>
      <dgm:t>
        <a:bodyPr/>
        <a:lstStyle/>
        <a:p>
          <a:endParaRPr lang="en-US"/>
        </a:p>
      </dgm:t>
    </dgm:pt>
    <dgm:pt modelId="{458509E0-84E2-4738-8435-516DF0BE79BB}" type="parTrans" cxnId="{92491470-E0A4-4DA3-93B9-247BFB09B3CC}">
      <dgm:prSet/>
      <dgm:spPr/>
      <dgm:t>
        <a:bodyPr/>
        <a:lstStyle/>
        <a:p>
          <a:endParaRPr lang="en-US"/>
        </a:p>
      </dgm:t>
    </dgm:pt>
    <dgm:pt modelId="{DDA8719E-863F-4F4E-8254-7C566464FA41}" type="pres">
      <dgm:prSet presAssocID="{DAB16E82-1F88-46BD-8DAD-D2ED0CA91E6F}" presName="Name0" presStyleCnt="0">
        <dgm:presLayoutVars>
          <dgm:dir/>
          <dgm:animLvl val="lvl"/>
          <dgm:resizeHandles val="exact"/>
        </dgm:presLayoutVars>
      </dgm:prSet>
      <dgm:spPr/>
    </dgm:pt>
    <dgm:pt modelId="{C4DC5958-E3F0-4809-9B18-9C8264A25FB1}" type="pres">
      <dgm:prSet presAssocID="{CD6CE5AB-36FB-43F4-A518-027CA8A74C4B}" presName="composite" presStyleCnt="0"/>
      <dgm:spPr/>
    </dgm:pt>
    <dgm:pt modelId="{46D6A680-4CCB-449D-A9A3-F153C3DF90EA}" type="pres">
      <dgm:prSet presAssocID="{CD6CE5AB-36FB-43F4-A518-027CA8A74C4B}" presName="parTx" presStyleLbl="alignNode1" presStyleIdx="0" presStyleCnt="1" custLinFactNeighborX="-13327" custLinFactNeighborY="-229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3EC6AE-8FCB-435C-B491-226AFBD253D3}" type="pres">
      <dgm:prSet presAssocID="{CD6CE5AB-36FB-43F4-A518-027CA8A74C4B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04618D-5E5F-4042-99F1-D8B76084DC8B}" type="presOf" srcId="{1D978181-DA65-4CBF-A400-A2F6E53FC119}" destId="{253EC6AE-8FCB-435C-B491-226AFBD253D3}" srcOrd="0" destOrd="3" presId="urn:microsoft.com/office/officeart/2005/8/layout/hList1"/>
    <dgm:cxn modelId="{00C6AB4F-59D0-4AD6-ACF8-38C7B5EDC77E}" type="presOf" srcId="{CE2C9562-B88D-4D36-836F-32C4B2977C3C}" destId="{253EC6AE-8FCB-435C-B491-226AFBD253D3}" srcOrd="0" destOrd="2" presId="urn:microsoft.com/office/officeart/2005/8/layout/hList1"/>
    <dgm:cxn modelId="{D33C8B4C-C330-4E0B-AE2E-F88308E217AF}" type="presOf" srcId="{DAB16E82-1F88-46BD-8DAD-D2ED0CA91E6F}" destId="{DDA8719E-863F-4F4E-8254-7C566464FA41}" srcOrd="0" destOrd="0" presId="urn:microsoft.com/office/officeart/2005/8/layout/hList1"/>
    <dgm:cxn modelId="{92491470-E0A4-4DA3-93B9-247BFB09B3CC}" srcId="{DAB16E82-1F88-46BD-8DAD-D2ED0CA91E6F}" destId="{CD6CE5AB-36FB-43F4-A518-027CA8A74C4B}" srcOrd="0" destOrd="0" parTransId="{458509E0-84E2-4738-8435-516DF0BE79BB}" sibTransId="{7DF5D280-1AB9-45C3-A5C6-77BC9DDEA225}"/>
    <dgm:cxn modelId="{EC8A23EF-B431-4E5F-9751-30BBB8B33502}" srcId="{CD6CE5AB-36FB-43F4-A518-027CA8A74C4B}" destId="{DCE49F7F-1590-4C66-B934-3E3E6B67E505}" srcOrd="1" destOrd="0" parTransId="{5E71AE0F-87E2-4DB1-AAA1-D58ED6B5FEBA}" sibTransId="{31DE46CD-DB4F-4B20-929F-C723ECA57ECC}"/>
    <dgm:cxn modelId="{5BEC5615-D6BF-450F-B486-86ECBDB3E212}" srcId="{CD6CE5AB-36FB-43F4-A518-027CA8A74C4B}" destId="{319AA38C-F928-4B29-A789-2BD35080C7AB}" srcOrd="4" destOrd="0" parTransId="{CEA89A19-54BD-4E83-81AD-E39547DB2422}" sibTransId="{1FDC0B88-8552-4886-9347-452205592495}"/>
    <dgm:cxn modelId="{63C14E2D-33CB-405A-A855-31ADA9289D02}" srcId="{CD6CE5AB-36FB-43F4-A518-027CA8A74C4B}" destId="{CE2C9562-B88D-4D36-836F-32C4B2977C3C}" srcOrd="2" destOrd="0" parTransId="{D001B8DB-8AD5-42C1-ACBA-1516992A6091}" sibTransId="{E525C03D-A8E4-4EFC-9011-2F6984EA9B36}"/>
    <dgm:cxn modelId="{5AF6E094-BCB5-424E-A385-93B61A958530}" srcId="{CD6CE5AB-36FB-43F4-A518-027CA8A74C4B}" destId="{F835837E-ABD8-460B-BE6A-127DA7927C28}" srcOrd="0" destOrd="0" parTransId="{C0801025-DFA3-4FFD-8297-1387F1F92CD1}" sibTransId="{291E59F1-A25B-40DA-9914-CA3E08B679FA}"/>
    <dgm:cxn modelId="{9AF3D3E7-047C-4EBE-BE88-E125D79FAE3B}" type="presOf" srcId="{319AA38C-F928-4B29-A789-2BD35080C7AB}" destId="{253EC6AE-8FCB-435C-B491-226AFBD253D3}" srcOrd="0" destOrd="4" presId="urn:microsoft.com/office/officeart/2005/8/layout/hList1"/>
    <dgm:cxn modelId="{5DA76925-1838-4E08-9CD4-3DC682C76969}" srcId="{CD6CE5AB-36FB-43F4-A518-027CA8A74C4B}" destId="{1D978181-DA65-4CBF-A400-A2F6E53FC119}" srcOrd="3" destOrd="0" parTransId="{98A6DC25-06DA-4B36-A0D2-61C06B4D035F}" sibTransId="{2FA2D38F-19E8-49AD-9BC0-923F193434BA}"/>
    <dgm:cxn modelId="{A9C7FF8E-7D19-4B98-B361-81D9ADEDB0D2}" type="presOf" srcId="{F835837E-ABD8-460B-BE6A-127DA7927C28}" destId="{253EC6AE-8FCB-435C-B491-226AFBD253D3}" srcOrd="0" destOrd="0" presId="urn:microsoft.com/office/officeart/2005/8/layout/hList1"/>
    <dgm:cxn modelId="{E527B628-D725-4FF8-9374-7B5CE2C4D6CE}" type="presOf" srcId="{DCE49F7F-1590-4C66-B934-3E3E6B67E505}" destId="{253EC6AE-8FCB-435C-B491-226AFBD253D3}" srcOrd="0" destOrd="1" presId="urn:microsoft.com/office/officeart/2005/8/layout/hList1"/>
    <dgm:cxn modelId="{C167370D-46CF-447B-AB6E-DEECA65C6C5B}" type="presOf" srcId="{CD6CE5AB-36FB-43F4-A518-027CA8A74C4B}" destId="{46D6A680-4CCB-449D-A9A3-F153C3DF90EA}" srcOrd="0" destOrd="0" presId="urn:microsoft.com/office/officeart/2005/8/layout/hList1"/>
    <dgm:cxn modelId="{B326BD34-829B-445D-8B15-8D638674028C}" type="presParOf" srcId="{DDA8719E-863F-4F4E-8254-7C566464FA41}" destId="{C4DC5958-E3F0-4809-9B18-9C8264A25FB1}" srcOrd="0" destOrd="0" presId="urn:microsoft.com/office/officeart/2005/8/layout/hList1"/>
    <dgm:cxn modelId="{8C76D111-C6A1-4D3D-A8F7-B4E02B395080}" type="presParOf" srcId="{C4DC5958-E3F0-4809-9B18-9C8264A25FB1}" destId="{46D6A680-4CCB-449D-A9A3-F153C3DF90EA}" srcOrd="0" destOrd="0" presId="urn:microsoft.com/office/officeart/2005/8/layout/hList1"/>
    <dgm:cxn modelId="{3FBE870E-E500-47E9-9025-9D1ECFBA46B7}" type="presParOf" srcId="{C4DC5958-E3F0-4809-9B18-9C8264A25FB1}" destId="{253EC6AE-8FCB-435C-B491-226AFBD253D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B16E82-1F88-46BD-8DAD-D2ED0CA91E6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35837E-ABD8-460B-BE6A-127DA7927C28}">
      <dgm:prSet phldrT="[Text]"/>
      <dgm:spPr/>
      <dgm:t>
        <a:bodyPr/>
        <a:lstStyle/>
        <a:p>
          <a:r>
            <a:rPr lang="en-US" dirty="0" err="1" smtClean="0"/>
            <a:t>IPython</a:t>
          </a:r>
          <a:endParaRPr lang="en-US" dirty="0"/>
        </a:p>
      </dgm:t>
    </dgm:pt>
    <dgm:pt modelId="{C0801025-DFA3-4FFD-8297-1387F1F92CD1}" type="parTrans" cxnId="{5AF6E094-BCB5-424E-A385-93B61A958530}">
      <dgm:prSet/>
      <dgm:spPr/>
      <dgm:t>
        <a:bodyPr/>
        <a:lstStyle/>
        <a:p>
          <a:endParaRPr lang="en-US"/>
        </a:p>
      </dgm:t>
    </dgm:pt>
    <dgm:pt modelId="{291E59F1-A25B-40DA-9914-CA3E08B679FA}" type="sibTrans" cxnId="{5AF6E094-BCB5-424E-A385-93B61A958530}">
      <dgm:prSet/>
      <dgm:spPr/>
      <dgm:t>
        <a:bodyPr/>
        <a:lstStyle/>
        <a:p>
          <a:endParaRPr lang="en-US"/>
        </a:p>
      </dgm:t>
    </dgm:pt>
    <dgm:pt modelId="{DCE49F7F-1590-4C66-B934-3E3E6B67E505}">
      <dgm:prSet phldrT="[Text]"/>
      <dgm:spPr/>
      <dgm:t>
        <a:bodyPr/>
        <a:lstStyle/>
        <a:p>
          <a:r>
            <a:rPr lang="en-US" dirty="0" smtClean="0"/>
            <a:t>R</a:t>
          </a:r>
          <a:endParaRPr lang="en-US" dirty="0"/>
        </a:p>
      </dgm:t>
    </dgm:pt>
    <dgm:pt modelId="{5E71AE0F-87E2-4DB1-AAA1-D58ED6B5FEBA}" type="parTrans" cxnId="{EC8A23EF-B431-4E5F-9751-30BBB8B33502}">
      <dgm:prSet/>
      <dgm:spPr/>
      <dgm:t>
        <a:bodyPr/>
        <a:lstStyle/>
        <a:p>
          <a:endParaRPr lang="en-US"/>
        </a:p>
      </dgm:t>
    </dgm:pt>
    <dgm:pt modelId="{31DE46CD-DB4F-4B20-929F-C723ECA57ECC}" type="sibTrans" cxnId="{EC8A23EF-B431-4E5F-9751-30BBB8B33502}">
      <dgm:prSet/>
      <dgm:spPr/>
      <dgm:t>
        <a:bodyPr/>
        <a:lstStyle/>
        <a:p>
          <a:endParaRPr lang="en-US"/>
        </a:p>
      </dgm:t>
    </dgm:pt>
    <dgm:pt modelId="{CE2C9562-B88D-4D36-836F-32C4B2977C3C}">
      <dgm:prSet phldrT="[Text]"/>
      <dgm:spPr/>
      <dgm:t>
        <a:bodyPr/>
        <a:lstStyle/>
        <a:p>
          <a:r>
            <a:rPr lang="en-US" dirty="0" smtClean="0"/>
            <a:t>Dropbox</a:t>
          </a:r>
          <a:endParaRPr lang="en-US" dirty="0"/>
        </a:p>
      </dgm:t>
    </dgm:pt>
    <dgm:pt modelId="{D001B8DB-8AD5-42C1-ACBA-1516992A6091}" type="parTrans" cxnId="{63C14E2D-33CB-405A-A855-31ADA9289D02}">
      <dgm:prSet/>
      <dgm:spPr/>
      <dgm:t>
        <a:bodyPr/>
        <a:lstStyle/>
        <a:p>
          <a:endParaRPr lang="en-US"/>
        </a:p>
      </dgm:t>
    </dgm:pt>
    <dgm:pt modelId="{E525C03D-A8E4-4EFC-9011-2F6984EA9B36}" type="sibTrans" cxnId="{63C14E2D-33CB-405A-A855-31ADA9289D02}">
      <dgm:prSet/>
      <dgm:spPr/>
      <dgm:t>
        <a:bodyPr/>
        <a:lstStyle/>
        <a:p>
          <a:endParaRPr lang="en-US"/>
        </a:p>
      </dgm:t>
    </dgm:pt>
    <dgm:pt modelId="{1D978181-DA65-4CBF-A400-A2F6E53FC119}">
      <dgm:prSet phldrT="[Text]"/>
      <dgm:spPr/>
      <dgm:t>
        <a:bodyPr/>
        <a:lstStyle/>
        <a:p>
          <a:r>
            <a:rPr lang="en-US" dirty="0" smtClean="0"/>
            <a:t>Dropbox Publisher</a:t>
          </a:r>
          <a:endParaRPr lang="en-US" dirty="0"/>
        </a:p>
      </dgm:t>
    </dgm:pt>
    <dgm:pt modelId="{98A6DC25-06DA-4B36-A0D2-61C06B4D035F}" type="parTrans" cxnId="{5DA76925-1838-4E08-9CD4-3DC682C76969}">
      <dgm:prSet/>
      <dgm:spPr/>
      <dgm:t>
        <a:bodyPr/>
        <a:lstStyle/>
        <a:p>
          <a:endParaRPr lang="en-US"/>
        </a:p>
      </dgm:t>
    </dgm:pt>
    <dgm:pt modelId="{2FA2D38F-19E8-49AD-9BC0-923F193434BA}" type="sibTrans" cxnId="{5DA76925-1838-4E08-9CD4-3DC682C76969}">
      <dgm:prSet/>
      <dgm:spPr/>
      <dgm:t>
        <a:bodyPr/>
        <a:lstStyle/>
        <a:p>
          <a:endParaRPr lang="en-US"/>
        </a:p>
      </dgm:t>
    </dgm:pt>
    <dgm:pt modelId="{319AA38C-F928-4B29-A789-2BD35080C7AB}">
      <dgm:prSet phldrT="[Text]"/>
      <dgm:spPr/>
      <dgm:t>
        <a:bodyPr/>
        <a:lstStyle/>
        <a:p>
          <a:r>
            <a:rPr lang="en-US" dirty="0" smtClean="0"/>
            <a:t>Configures Dropbox</a:t>
          </a:r>
          <a:endParaRPr lang="en-US" dirty="0"/>
        </a:p>
      </dgm:t>
    </dgm:pt>
    <dgm:pt modelId="{CEA89A19-54BD-4E83-81AD-E39547DB2422}" type="parTrans" cxnId="{5BEC5615-D6BF-450F-B486-86ECBDB3E212}">
      <dgm:prSet/>
      <dgm:spPr/>
      <dgm:t>
        <a:bodyPr/>
        <a:lstStyle/>
        <a:p>
          <a:endParaRPr lang="en-US"/>
        </a:p>
      </dgm:t>
    </dgm:pt>
    <dgm:pt modelId="{1FDC0B88-8552-4886-9347-452205592495}" type="sibTrans" cxnId="{5BEC5615-D6BF-450F-B486-86ECBDB3E212}">
      <dgm:prSet/>
      <dgm:spPr/>
      <dgm:t>
        <a:bodyPr/>
        <a:lstStyle/>
        <a:p>
          <a:endParaRPr lang="en-US"/>
        </a:p>
      </dgm:t>
    </dgm:pt>
    <dgm:pt modelId="{CD6CE5AB-36FB-43F4-A518-027CA8A74C4B}">
      <dgm:prSet phldrT="[Text]"/>
      <dgm:spPr/>
      <dgm:t>
        <a:bodyPr/>
        <a:lstStyle/>
        <a:p>
          <a:r>
            <a:rPr lang="en-US" dirty="0" smtClean="0"/>
            <a:t>Mayfly</a:t>
          </a:r>
        </a:p>
      </dgm:t>
    </dgm:pt>
    <dgm:pt modelId="{7DF5D280-1AB9-45C3-A5C6-77BC9DDEA225}" type="sibTrans" cxnId="{92491470-E0A4-4DA3-93B9-247BFB09B3CC}">
      <dgm:prSet/>
      <dgm:spPr/>
      <dgm:t>
        <a:bodyPr/>
        <a:lstStyle/>
        <a:p>
          <a:endParaRPr lang="en-US"/>
        </a:p>
      </dgm:t>
    </dgm:pt>
    <dgm:pt modelId="{458509E0-84E2-4738-8435-516DF0BE79BB}" type="parTrans" cxnId="{92491470-E0A4-4DA3-93B9-247BFB09B3CC}">
      <dgm:prSet/>
      <dgm:spPr/>
      <dgm:t>
        <a:bodyPr/>
        <a:lstStyle/>
        <a:p>
          <a:endParaRPr lang="en-US"/>
        </a:p>
      </dgm:t>
    </dgm:pt>
    <dgm:pt modelId="{DDA8719E-863F-4F4E-8254-7C566464FA41}" type="pres">
      <dgm:prSet presAssocID="{DAB16E82-1F88-46BD-8DAD-D2ED0CA91E6F}" presName="Name0" presStyleCnt="0">
        <dgm:presLayoutVars>
          <dgm:dir/>
          <dgm:animLvl val="lvl"/>
          <dgm:resizeHandles val="exact"/>
        </dgm:presLayoutVars>
      </dgm:prSet>
      <dgm:spPr/>
    </dgm:pt>
    <dgm:pt modelId="{C4DC5958-E3F0-4809-9B18-9C8264A25FB1}" type="pres">
      <dgm:prSet presAssocID="{CD6CE5AB-36FB-43F4-A518-027CA8A74C4B}" presName="composite" presStyleCnt="0"/>
      <dgm:spPr/>
    </dgm:pt>
    <dgm:pt modelId="{46D6A680-4CCB-449D-A9A3-F153C3DF90EA}" type="pres">
      <dgm:prSet presAssocID="{CD6CE5AB-36FB-43F4-A518-027CA8A74C4B}" presName="parTx" presStyleLbl="alignNode1" presStyleIdx="0" presStyleCnt="1" custLinFactNeighborX="-13327" custLinFactNeighborY="-229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3EC6AE-8FCB-435C-B491-226AFBD253D3}" type="pres">
      <dgm:prSet presAssocID="{CD6CE5AB-36FB-43F4-A518-027CA8A74C4B}" presName="desTx" presStyleLbl="alignAccFollowNode1" presStyleIdx="0" presStyleCnt="1" custLinFactNeighborX="-25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491470-E0A4-4DA3-93B9-247BFB09B3CC}" srcId="{DAB16E82-1F88-46BD-8DAD-D2ED0CA91E6F}" destId="{CD6CE5AB-36FB-43F4-A518-027CA8A74C4B}" srcOrd="0" destOrd="0" parTransId="{458509E0-84E2-4738-8435-516DF0BE79BB}" sibTransId="{7DF5D280-1AB9-45C3-A5C6-77BC9DDEA225}"/>
    <dgm:cxn modelId="{5BEC5615-D6BF-450F-B486-86ECBDB3E212}" srcId="{CD6CE5AB-36FB-43F4-A518-027CA8A74C4B}" destId="{319AA38C-F928-4B29-A789-2BD35080C7AB}" srcOrd="4" destOrd="0" parTransId="{CEA89A19-54BD-4E83-81AD-E39547DB2422}" sibTransId="{1FDC0B88-8552-4886-9347-452205592495}"/>
    <dgm:cxn modelId="{5DA76925-1838-4E08-9CD4-3DC682C76969}" srcId="{CD6CE5AB-36FB-43F4-A518-027CA8A74C4B}" destId="{1D978181-DA65-4CBF-A400-A2F6E53FC119}" srcOrd="3" destOrd="0" parTransId="{98A6DC25-06DA-4B36-A0D2-61C06B4D035F}" sibTransId="{2FA2D38F-19E8-49AD-9BC0-923F193434BA}"/>
    <dgm:cxn modelId="{A22967E8-A453-4843-B94D-4212447C43F1}" type="presOf" srcId="{DAB16E82-1F88-46BD-8DAD-D2ED0CA91E6F}" destId="{DDA8719E-863F-4F4E-8254-7C566464FA41}" srcOrd="0" destOrd="0" presId="urn:microsoft.com/office/officeart/2005/8/layout/hList1"/>
    <dgm:cxn modelId="{F3646023-1C70-4B02-A4AE-1F4FBBDCBEE1}" type="presOf" srcId="{DCE49F7F-1590-4C66-B934-3E3E6B67E505}" destId="{253EC6AE-8FCB-435C-B491-226AFBD253D3}" srcOrd="0" destOrd="1" presId="urn:microsoft.com/office/officeart/2005/8/layout/hList1"/>
    <dgm:cxn modelId="{5AF6E094-BCB5-424E-A385-93B61A958530}" srcId="{CD6CE5AB-36FB-43F4-A518-027CA8A74C4B}" destId="{F835837E-ABD8-460B-BE6A-127DA7927C28}" srcOrd="0" destOrd="0" parTransId="{C0801025-DFA3-4FFD-8297-1387F1F92CD1}" sibTransId="{291E59F1-A25B-40DA-9914-CA3E08B679FA}"/>
    <dgm:cxn modelId="{866CB3AE-51A0-49FB-A8AB-2678186BE40A}" type="presOf" srcId="{CD6CE5AB-36FB-43F4-A518-027CA8A74C4B}" destId="{46D6A680-4CCB-449D-A9A3-F153C3DF90EA}" srcOrd="0" destOrd="0" presId="urn:microsoft.com/office/officeart/2005/8/layout/hList1"/>
    <dgm:cxn modelId="{63C14E2D-33CB-405A-A855-31ADA9289D02}" srcId="{CD6CE5AB-36FB-43F4-A518-027CA8A74C4B}" destId="{CE2C9562-B88D-4D36-836F-32C4B2977C3C}" srcOrd="2" destOrd="0" parTransId="{D001B8DB-8AD5-42C1-ACBA-1516992A6091}" sibTransId="{E525C03D-A8E4-4EFC-9011-2F6984EA9B36}"/>
    <dgm:cxn modelId="{1F0D1228-8AE0-47AC-8BFA-53F1BBB223D9}" type="presOf" srcId="{319AA38C-F928-4B29-A789-2BD35080C7AB}" destId="{253EC6AE-8FCB-435C-B491-226AFBD253D3}" srcOrd="0" destOrd="4" presId="urn:microsoft.com/office/officeart/2005/8/layout/hList1"/>
    <dgm:cxn modelId="{F7B6F75E-253A-4754-A066-8C5B8CA2EDF8}" type="presOf" srcId="{F835837E-ABD8-460B-BE6A-127DA7927C28}" destId="{253EC6AE-8FCB-435C-B491-226AFBD253D3}" srcOrd="0" destOrd="0" presId="urn:microsoft.com/office/officeart/2005/8/layout/hList1"/>
    <dgm:cxn modelId="{EC8A23EF-B431-4E5F-9751-30BBB8B33502}" srcId="{CD6CE5AB-36FB-43F4-A518-027CA8A74C4B}" destId="{DCE49F7F-1590-4C66-B934-3E3E6B67E505}" srcOrd="1" destOrd="0" parTransId="{5E71AE0F-87E2-4DB1-AAA1-D58ED6B5FEBA}" sibTransId="{31DE46CD-DB4F-4B20-929F-C723ECA57ECC}"/>
    <dgm:cxn modelId="{26946F09-40E2-4FB0-911D-E87233251E0B}" type="presOf" srcId="{CE2C9562-B88D-4D36-836F-32C4B2977C3C}" destId="{253EC6AE-8FCB-435C-B491-226AFBD253D3}" srcOrd="0" destOrd="2" presId="urn:microsoft.com/office/officeart/2005/8/layout/hList1"/>
    <dgm:cxn modelId="{932DD66B-AA44-4F68-B9D9-A965A5041FD8}" type="presOf" srcId="{1D978181-DA65-4CBF-A400-A2F6E53FC119}" destId="{253EC6AE-8FCB-435C-B491-226AFBD253D3}" srcOrd="0" destOrd="3" presId="urn:microsoft.com/office/officeart/2005/8/layout/hList1"/>
    <dgm:cxn modelId="{B24E5897-5834-485B-9A6E-C06187F9F1EF}" type="presParOf" srcId="{DDA8719E-863F-4F4E-8254-7C566464FA41}" destId="{C4DC5958-E3F0-4809-9B18-9C8264A25FB1}" srcOrd="0" destOrd="0" presId="urn:microsoft.com/office/officeart/2005/8/layout/hList1"/>
    <dgm:cxn modelId="{6AFAA407-596A-4DDF-891B-689AC047C4E8}" type="presParOf" srcId="{C4DC5958-E3F0-4809-9B18-9C8264A25FB1}" destId="{46D6A680-4CCB-449D-A9A3-F153C3DF90EA}" srcOrd="0" destOrd="0" presId="urn:microsoft.com/office/officeart/2005/8/layout/hList1"/>
    <dgm:cxn modelId="{63A14F25-4DE5-413C-B7FC-23D71614F333}" type="presParOf" srcId="{C4DC5958-E3F0-4809-9B18-9C8264A25FB1}" destId="{253EC6AE-8FCB-435C-B491-226AFBD253D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6A680-4CCB-449D-A9A3-F153C3DF90EA}">
      <dsp:nvSpPr>
        <dsp:cNvPr id="0" name=""/>
        <dsp:cNvSpPr/>
      </dsp:nvSpPr>
      <dsp:spPr>
        <a:xfrm>
          <a:off x="0" y="0"/>
          <a:ext cx="4090769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Mayfly</a:t>
          </a:r>
        </a:p>
      </dsp:txBody>
      <dsp:txXfrm>
        <a:off x="0" y="0"/>
        <a:ext cx="4090769" cy="662400"/>
      </dsp:txXfrm>
    </dsp:sp>
    <dsp:sp modelId="{253EC6AE-8FCB-435C-B491-226AFBD253D3}">
      <dsp:nvSpPr>
        <dsp:cNvPr id="0" name=""/>
        <dsp:cNvSpPr/>
      </dsp:nvSpPr>
      <dsp:spPr>
        <a:xfrm>
          <a:off x="0" y="699843"/>
          <a:ext cx="4090769" cy="21465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err="1" smtClean="0"/>
            <a:t>IPython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R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Dropbox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Dropbox Publisher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Configures Dropbox</a:t>
          </a:r>
          <a:endParaRPr lang="en-US" sz="2300" kern="1200" dirty="0"/>
        </a:p>
      </dsp:txBody>
      <dsp:txXfrm>
        <a:off x="0" y="699843"/>
        <a:ext cx="4090769" cy="21465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6A680-4CCB-449D-A9A3-F153C3DF90EA}">
      <dsp:nvSpPr>
        <dsp:cNvPr id="0" name=""/>
        <dsp:cNvSpPr/>
      </dsp:nvSpPr>
      <dsp:spPr>
        <a:xfrm>
          <a:off x="0" y="0"/>
          <a:ext cx="2123639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Mayfly</a:t>
          </a:r>
        </a:p>
      </dsp:txBody>
      <dsp:txXfrm>
        <a:off x="0" y="0"/>
        <a:ext cx="2123639" cy="345600"/>
      </dsp:txXfrm>
    </dsp:sp>
    <dsp:sp modelId="{253EC6AE-8FCB-435C-B491-226AFBD253D3}">
      <dsp:nvSpPr>
        <dsp:cNvPr id="0" name=""/>
        <dsp:cNvSpPr/>
      </dsp:nvSpPr>
      <dsp:spPr>
        <a:xfrm>
          <a:off x="0" y="361373"/>
          <a:ext cx="2123639" cy="1119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IPython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Dropbox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Dropbox Publisher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Configures Dropbox</a:t>
          </a:r>
          <a:endParaRPr lang="en-US" sz="1200" kern="1200" dirty="0"/>
        </a:p>
      </dsp:txBody>
      <dsp:txXfrm>
        <a:off x="0" y="361373"/>
        <a:ext cx="2123639" cy="1119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E43C-3F3B-435C-82BF-65E1B8DD7CEC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DE34-9448-498C-8EAF-DAE93F04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0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E43C-3F3B-435C-82BF-65E1B8DD7CEC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DE34-9448-498C-8EAF-DAE93F04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8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E43C-3F3B-435C-82BF-65E1B8DD7CEC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DE34-9448-498C-8EAF-DAE93F04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1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E43C-3F3B-435C-82BF-65E1B8DD7CEC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DE34-9448-498C-8EAF-DAE93F04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1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E43C-3F3B-435C-82BF-65E1B8DD7CEC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DE34-9448-498C-8EAF-DAE93F04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3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E43C-3F3B-435C-82BF-65E1B8DD7CEC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DE34-9448-498C-8EAF-DAE93F04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4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E43C-3F3B-435C-82BF-65E1B8DD7CEC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DE34-9448-498C-8EAF-DAE93F04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0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E43C-3F3B-435C-82BF-65E1B8DD7CEC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DE34-9448-498C-8EAF-DAE93F04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3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E43C-3F3B-435C-82BF-65E1B8DD7CEC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DE34-9448-498C-8EAF-DAE93F04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8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E43C-3F3B-435C-82BF-65E1B8DD7CEC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DE34-9448-498C-8EAF-DAE93F04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8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E43C-3F3B-435C-82BF-65E1B8DD7CEC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DE34-9448-498C-8EAF-DAE93F04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2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FE43C-3F3B-435C-82BF-65E1B8DD7CEC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DE34-9448-498C-8EAF-DAE93F04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0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39" y="2295273"/>
            <a:ext cx="8833858" cy="4247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6063" y="111711"/>
            <a:ext cx="3312695" cy="8649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Mayfly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4553" y="974407"/>
            <a:ext cx="5670884" cy="500376"/>
          </a:xfrm>
        </p:spPr>
        <p:txBody>
          <a:bodyPr/>
          <a:lstStyle/>
          <a:p>
            <a:r>
              <a:rPr lang="en-US" dirty="0" smtClean="0"/>
              <a:t>Reproducible Research in Minutes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801" y="3437517"/>
            <a:ext cx="890847" cy="6770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273" y="2196840"/>
            <a:ext cx="2761905" cy="857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801" y="4670718"/>
            <a:ext cx="1203158" cy="12031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579" y="5873876"/>
            <a:ext cx="34480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46110806"/>
              </p:ext>
            </p:extLst>
          </p:nvPr>
        </p:nvGraphicFramePr>
        <p:xfrm>
          <a:off x="7400742" y="1491325"/>
          <a:ext cx="4090769" cy="2883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224" y="5415921"/>
            <a:ext cx="3390611" cy="130206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5400000">
            <a:off x="8812635" y="4529804"/>
            <a:ext cx="1082919" cy="970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81684" y="390722"/>
            <a:ext cx="4717092" cy="6117653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Reproducible Research is the new paradigm</a:t>
            </a:r>
          </a:p>
          <a:p>
            <a:r>
              <a:rPr lang="en-US" sz="3200" dirty="0" smtClean="0"/>
              <a:t>And more graphics should be interactive</a:t>
            </a:r>
          </a:p>
          <a:p>
            <a:r>
              <a:rPr lang="en-US" sz="3200" dirty="0" smtClean="0"/>
              <a:t>So, why don’t people do it?</a:t>
            </a:r>
          </a:p>
          <a:p>
            <a:endParaRPr lang="en-US" sz="3200" dirty="0" smtClean="0"/>
          </a:p>
          <a:p>
            <a:r>
              <a:rPr lang="en-US" dirty="0" smtClean="0"/>
              <a:t>Never learned how</a:t>
            </a:r>
          </a:p>
          <a:p>
            <a:r>
              <a:rPr lang="en-US" dirty="0" smtClean="0"/>
              <a:t>It’s a hassle </a:t>
            </a:r>
          </a:p>
          <a:p>
            <a:r>
              <a:rPr lang="en-US" dirty="0" smtClean="0"/>
              <a:t>No consistent platform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So:</a:t>
            </a:r>
          </a:p>
          <a:p>
            <a:r>
              <a:rPr lang="en-US" dirty="0" smtClean="0"/>
              <a:t>Create platform for reproducible research</a:t>
            </a:r>
          </a:p>
          <a:p>
            <a:r>
              <a:rPr lang="en-US" dirty="0" smtClean="0"/>
              <a:t>Hosted by OSDC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871874" y="849228"/>
            <a:ext cx="4817309" cy="4053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smtClean="0"/>
              <a:t>Step 1: Configure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4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4" y="1"/>
            <a:ext cx="4111060" cy="28183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46060" y="1169555"/>
            <a:ext cx="10393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Data</a:t>
            </a:r>
            <a:endParaRPr lang="en-US" sz="3000" dirty="0"/>
          </a:p>
        </p:txBody>
      </p:sp>
      <p:sp>
        <p:nvSpPr>
          <p:cNvPr id="13" name="Down Arrow 12"/>
          <p:cNvSpPr/>
          <p:nvPr/>
        </p:nvSpPr>
        <p:spPr>
          <a:xfrm>
            <a:off x="695193" y="2719197"/>
            <a:ext cx="647114" cy="1167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676393" y="2768761"/>
            <a:ext cx="647114" cy="1167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53" y="3987879"/>
            <a:ext cx="1737800" cy="107290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907" y="4150246"/>
            <a:ext cx="1198071" cy="910536"/>
          </a:xfrm>
          <a:prstGeom prst="rect">
            <a:avLst/>
          </a:prstGeom>
        </p:spPr>
      </p:pic>
      <p:sp>
        <p:nvSpPr>
          <p:cNvPr id="19" name="Bent-Up Arrow 18"/>
          <p:cNvSpPr/>
          <p:nvPr/>
        </p:nvSpPr>
        <p:spPr>
          <a:xfrm rot="5400000">
            <a:off x="2635913" y="4518064"/>
            <a:ext cx="1375187" cy="2875662"/>
          </a:xfrm>
          <a:prstGeom prst="bent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4919090" y="5523404"/>
            <a:ext cx="3312695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Mayfly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8640" y="-52860"/>
            <a:ext cx="4181475" cy="3552825"/>
          </a:xfrm>
          <a:prstGeom prst="rect">
            <a:avLst/>
          </a:prstGeom>
        </p:spPr>
      </p:pic>
      <p:sp>
        <p:nvSpPr>
          <p:cNvPr id="24" name="Down Arrow 23"/>
          <p:cNvSpPr/>
          <p:nvPr/>
        </p:nvSpPr>
        <p:spPr>
          <a:xfrm rot="16200000">
            <a:off x="6693861" y="5404802"/>
            <a:ext cx="1175706" cy="1167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289249" y="314656"/>
            <a:ext cx="4817309" cy="4053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smtClean="0"/>
              <a:t>Step 2: Research!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3452" y="3747889"/>
            <a:ext cx="33718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5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  <p:bldP spid="19" grpId="0" animBg="1"/>
      <p:bldP spid="21" grpId="0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a good idea?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8615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Document your research</a:t>
            </a:r>
          </a:p>
          <a:p>
            <a:r>
              <a:rPr lang="en-US" dirty="0" smtClean="0"/>
              <a:t>Share code, charts, and images</a:t>
            </a:r>
          </a:p>
          <a:p>
            <a:r>
              <a:rPr lang="en-US" dirty="0" smtClean="0"/>
              <a:t>Host interactive visuals!</a:t>
            </a:r>
          </a:p>
          <a:p>
            <a:r>
              <a:rPr lang="en-US" dirty="0" smtClean="0"/>
              <a:t>Code is already written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476" y="4654550"/>
            <a:ext cx="17145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6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749062" cy="1325563"/>
          </a:xfrm>
        </p:spPr>
        <p:txBody>
          <a:bodyPr/>
          <a:lstStyle/>
          <a:p>
            <a:r>
              <a:rPr lang="en-US" dirty="0" smtClean="0"/>
              <a:t>Usage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914" y="1690688"/>
            <a:ext cx="4507523" cy="4351338"/>
          </a:xfrm>
        </p:spPr>
        <p:txBody>
          <a:bodyPr/>
          <a:lstStyle/>
          <a:p>
            <a:r>
              <a:rPr lang="en-US" dirty="0" smtClean="0"/>
              <a:t>Mary wants to investigate iris flowers</a:t>
            </a:r>
          </a:p>
          <a:p>
            <a:r>
              <a:rPr lang="en-US" dirty="0" smtClean="0"/>
              <a:t>Needs computational power</a:t>
            </a:r>
          </a:p>
          <a:p>
            <a:r>
              <a:rPr lang="en-US" dirty="0" smtClean="0"/>
              <a:t>Wants visualizations</a:t>
            </a:r>
          </a:p>
          <a:p>
            <a:r>
              <a:rPr lang="en-US" dirty="0" smtClean="0"/>
              <a:t>Thinks that reproducible research is good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77332" y="1704121"/>
            <a:ext cx="45075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Runs setup program</a:t>
            </a:r>
          </a:p>
          <a:p>
            <a:r>
              <a:rPr lang="en-US" dirty="0" smtClean="0"/>
              <a:t>Points to Python script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And is given a </a:t>
            </a:r>
            <a:r>
              <a:rPr lang="en-US" dirty="0" err="1" smtClean="0"/>
              <a:t>dropbox</a:t>
            </a:r>
            <a:r>
              <a:rPr lang="en-US" dirty="0" smtClean="0"/>
              <a:t> link to her report</a:t>
            </a:r>
          </a:p>
          <a:p>
            <a:r>
              <a:rPr lang="en-US" dirty="0" smtClean="0"/>
              <a:t>Shares with coworkers, gets feedback, spots a coding mistake by her RA…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377332" y="378558"/>
            <a:ext cx="27771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So, 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543109644"/>
              </p:ext>
            </p:extLst>
          </p:nvPr>
        </p:nvGraphicFramePr>
        <p:xfrm>
          <a:off x="570914" y="5306906"/>
          <a:ext cx="2123639" cy="1497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ight Arrow 9"/>
          <p:cNvSpPr/>
          <p:nvPr/>
        </p:nvSpPr>
        <p:spPr>
          <a:xfrm>
            <a:off x="2971292" y="5570124"/>
            <a:ext cx="1082919" cy="970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9537" y="5570124"/>
            <a:ext cx="1737800" cy="1072903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5982473" y="5672357"/>
            <a:ext cx="1082919" cy="970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994" y="5647488"/>
            <a:ext cx="1203158" cy="1203158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8495387" y="5621240"/>
            <a:ext cx="1082919" cy="970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63123" y="5386345"/>
            <a:ext cx="1814078" cy="144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7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Graphic spid="9" grpId="0">
        <p:bldAsOne/>
      </p:bldGraphic>
      <p:bldP spid="10" grpId="0" animBg="1"/>
      <p:bldP spid="13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150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Mayfly</vt:lpstr>
      <vt:lpstr>PowerPoint Presentation</vt:lpstr>
      <vt:lpstr>PowerPoint Presentation</vt:lpstr>
      <vt:lpstr>Why is this a good idea? </vt:lpstr>
      <vt:lpstr>Usage case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Mayfly</dc:title>
  <dc:creator>Nelson Auner</dc:creator>
  <cp:lastModifiedBy>Nelson Auner</cp:lastModifiedBy>
  <cp:revision>18</cp:revision>
  <dcterms:created xsi:type="dcterms:W3CDTF">2014-06-19T14:52:30Z</dcterms:created>
  <dcterms:modified xsi:type="dcterms:W3CDTF">2014-06-19T16:54:35Z</dcterms:modified>
</cp:coreProperties>
</file>