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670FB4-E420-4A57-8BD8-1E66FDA751EE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36427F-C9AF-4EE1-80AD-4C791C89C0F1}">
      <dgm:prSet phldrT="[Text]"/>
      <dgm:spPr/>
      <dgm:t>
        <a:bodyPr/>
        <a:lstStyle/>
        <a:p>
          <a:r>
            <a:rPr lang="en-US" dirty="0" smtClean="0"/>
            <a:t>New Research Paradigm</a:t>
          </a:r>
          <a:endParaRPr lang="en-US" dirty="0"/>
        </a:p>
      </dgm:t>
    </dgm:pt>
    <dgm:pt modelId="{7BFF0F2A-C6CE-4085-8020-18A5C5E72628}" type="parTrans" cxnId="{B765722E-BFB4-4FAA-ABA9-4BFCCC8CA55E}">
      <dgm:prSet/>
      <dgm:spPr/>
      <dgm:t>
        <a:bodyPr/>
        <a:lstStyle/>
        <a:p>
          <a:endParaRPr lang="en-US"/>
        </a:p>
      </dgm:t>
    </dgm:pt>
    <dgm:pt modelId="{D9E28D0C-2E77-4EBD-A3B0-6F4F0233AC0A}" type="sibTrans" cxnId="{B765722E-BFB4-4FAA-ABA9-4BFCCC8CA55E}">
      <dgm:prSet/>
      <dgm:spPr/>
      <dgm:t>
        <a:bodyPr/>
        <a:lstStyle/>
        <a:p>
          <a:endParaRPr lang="en-US"/>
        </a:p>
      </dgm:t>
    </dgm:pt>
    <dgm:pt modelId="{1AFA2DD7-983B-49C0-8CDE-BC237BCC45F6}">
      <dgm:prSet phldrT="[Text]"/>
      <dgm:spPr/>
      <dgm:t>
        <a:bodyPr/>
        <a:lstStyle/>
        <a:p>
          <a:r>
            <a:rPr lang="en-US" dirty="0" smtClean="0"/>
            <a:t>Reproducible Research</a:t>
          </a:r>
          <a:endParaRPr lang="en-US" dirty="0"/>
        </a:p>
      </dgm:t>
    </dgm:pt>
    <dgm:pt modelId="{ED4A33AB-B16F-4633-A8E7-570050D77E03}" type="parTrans" cxnId="{A5720CC7-A605-469D-B34A-214777AB41AE}">
      <dgm:prSet/>
      <dgm:spPr/>
      <dgm:t>
        <a:bodyPr/>
        <a:lstStyle/>
        <a:p>
          <a:endParaRPr lang="en-US"/>
        </a:p>
      </dgm:t>
    </dgm:pt>
    <dgm:pt modelId="{72C8AAF7-052E-4052-ACCD-4C7EA83E7AEE}" type="sibTrans" cxnId="{A5720CC7-A605-469D-B34A-214777AB41AE}">
      <dgm:prSet/>
      <dgm:spPr/>
      <dgm:t>
        <a:bodyPr/>
        <a:lstStyle/>
        <a:p>
          <a:endParaRPr lang="en-US"/>
        </a:p>
      </dgm:t>
    </dgm:pt>
    <dgm:pt modelId="{DB4D5544-8ED8-4C73-94C0-EAA66A3E3D63}">
      <dgm:prSet phldrT="[Text]"/>
      <dgm:spPr/>
      <dgm:t>
        <a:bodyPr/>
        <a:lstStyle/>
        <a:p>
          <a:r>
            <a:rPr lang="en-US" dirty="0" smtClean="0"/>
            <a:t>Data Visualization</a:t>
          </a:r>
          <a:endParaRPr lang="en-US" dirty="0"/>
        </a:p>
      </dgm:t>
    </dgm:pt>
    <dgm:pt modelId="{9A8FF156-7887-4FA1-9D99-98C8DA675568}" type="parTrans" cxnId="{DD1A3C57-EB31-4385-AA4E-A1C31E2A5889}">
      <dgm:prSet/>
      <dgm:spPr/>
      <dgm:t>
        <a:bodyPr/>
        <a:lstStyle/>
        <a:p>
          <a:endParaRPr lang="en-US"/>
        </a:p>
      </dgm:t>
    </dgm:pt>
    <dgm:pt modelId="{A1B70A8B-4E26-41E0-8DD3-740119A6EA40}" type="sibTrans" cxnId="{DD1A3C57-EB31-4385-AA4E-A1C31E2A5889}">
      <dgm:prSet/>
      <dgm:spPr/>
      <dgm:t>
        <a:bodyPr/>
        <a:lstStyle/>
        <a:p>
          <a:endParaRPr lang="en-US"/>
        </a:p>
      </dgm:t>
    </dgm:pt>
    <dgm:pt modelId="{EAF4814D-62A8-499D-BC5C-8ECECE6BCA64}" type="pres">
      <dgm:prSet presAssocID="{FF670FB4-E420-4A57-8BD8-1E66FDA751E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8D3D62F-B0B2-4683-BE05-944C86A62D41}" type="pres">
      <dgm:prSet presAssocID="{E436427F-C9AF-4EE1-80AD-4C791C89C0F1}" presName="centerShape" presStyleLbl="node0" presStyleIdx="0" presStyleCnt="1"/>
      <dgm:spPr/>
      <dgm:t>
        <a:bodyPr/>
        <a:lstStyle/>
        <a:p>
          <a:endParaRPr lang="en-US"/>
        </a:p>
      </dgm:t>
    </dgm:pt>
    <dgm:pt modelId="{1D22F938-166B-426C-8C6E-08C91A94CD7E}" type="pres">
      <dgm:prSet presAssocID="{ED4A33AB-B16F-4633-A8E7-570050D77E03}" presName="parTrans" presStyleLbl="bgSibTrans2D1" presStyleIdx="0" presStyleCnt="2"/>
      <dgm:spPr/>
    </dgm:pt>
    <dgm:pt modelId="{B70353B6-9F71-4BE6-A26D-B5F709709EDE}" type="pres">
      <dgm:prSet presAssocID="{1AFA2DD7-983B-49C0-8CDE-BC237BCC45F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6FED81-D25B-4652-A153-8BCB9A2D9FFA}" type="pres">
      <dgm:prSet presAssocID="{9A8FF156-7887-4FA1-9D99-98C8DA675568}" presName="parTrans" presStyleLbl="bgSibTrans2D1" presStyleIdx="1" presStyleCnt="2"/>
      <dgm:spPr/>
    </dgm:pt>
    <dgm:pt modelId="{ECF21969-A4B1-4D19-BCB8-4DB7792DC4CD}" type="pres">
      <dgm:prSet presAssocID="{DB4D5544-8ED8-4C73-94C0-EAA66A3E3D63}" presName="node" presStyleLbl="node1" presStyleIdx="1" presStyleCnt="2">
        <dgm:presLayoutVars>
          <dgm:bulletEnabled val="1"/>
        </dgm:presLayoutVars>
      </dgm:prSet>
      <dgm:spPr/>
    </dgm:pt>
  </dgm:ptLst>
  <dgm:cxnLst>
    <dgm:cxn modelId="{AB69D77A-9BCD-40F2-AE6C-822E2E9CE1E5}" type="presOf" srcId="{ED4A33AB-B16F-4633-A8E7-570050D77E03}" destId="{1D22F938-166B-426C-8C6E-08C91A94CD7E}" srcOrd="0" destOrd="0" presId="urn:microsoft.com/office/officeart/2005/8/layout/radial4"/>
    <dgm:cxn modelId="{B765722E-BFB4-4FAA-ABA9-4BFCCC8CA55E}" srcId="{FF670FB4-E420-4A57-8BD8-1E66FDA751EE}" destId="{E436427F-C9AF-4EE1-80AD-4C791C89C0F1}" srcOrd="0" destOrd="0" parTransId="{7BFF0F2A-C6CE-4085-8020-18A5C5E72628}" sibTransId="{D9E28D0C-2E77-4EBD-A3B0-6F4F0233AC0A}"/>
    <dgm:cxn modelId="{DD1A3C57-EB31-4385-AA4E-A1C31E2A5889}" srcId="{E436427F-C9AF-4EE1-80AD-4C791C89C0F1}" destId="{DB4D5544-8ED8-4C73-94C0-EAA66A3E3D63}" srcOrd="1" destOrd="0" parTransId="{9A8FF156-7887-4FA1-9D99-98C8DA675568}" sibTransId="{A1B70A8B-4E26-41E0-8DD3-740119A6EA40}"/>
    <dgm:cxn modelId="{78456B21-1848-4C0D-AB6A-BE1A1E40229C}" type="presOf" srcId="{DB4D5544-8ED8-4C73-94C0-EAA66A3E3D63}" destId="{ECF21969-A4B1-4D19-BCB8-4DB7792DC4CD}" srcOrd="0" destOrd="0" presId="urn:microsoft.com/office/officeart/2005/8/layout/radial4"/>
    <dgm:cxn modelId="{0C9439FA-6274-4F9B-AA43-CE45A35D5C8A}" type="presOf" srcId="{1AFA2DD7-983B-49C0-8CDE-BC237BCC45F6}" destId="{B70353B6-9F71-4BE6-A26D-B5F709709EDE}" srcOrd="0" destOrd="0" presId="urn:microsoft.com/office/officeart/2005/8/layout/radial4"/>
    <dgm:cxn modelId="{A5720CC7-A605-469D-B34A-214777AB41AE}" srcId="{E436427F-C9AF-4EE1-80AD-4C791C89C0F1}" destId="{1AFA2DD7-983B-49C0-8CDE-BC237BCC45F6}" srcOrd="0" destOrd="0" parTransId="{ED4A33AB-B16F-4633-A8E7-570050D77E03}" sibTransId="{72C8AAF7-052E-4052-ACCD-4C7EA83E7AEE}"/>
    <dgm:cxn modelId="{7549CA20-F54B-49F6-9E55-882719353D1C}" type="presOf" srcId="{E436427F-C9AF-4EE1-80AD-4C791C89C0F1}" destId="{88D3D62F-B0B2-4683-BE05-944C86A62D41}" srcOrd="0" destOrd="0" presId="urn:microsoft.com/office/officeart/2005/8/layout/radial4"/>
    <dgm:cxn modelId="{2883E46C-CB05-4E61-991C-6F095AD271F0}" type="presOf" srcId="{9A8FF156-7887-4FA1-9D99-98C8DA675568}" destId="{156FED81-D25B-4652-A153-8BCB9A2D9FFA}" srcOrd="0" destOrd="0" presId="urn:microsoft.com/office/officeart/2005/8/layout/radial4"/>
    <dgm:cxn modelId="{7B8BE786-30ED-40F9-BA20-DEE1B84DC36F}" type="presOf" srcId="{FF670FB4-E420-4A57-8BD8-1E66FDA751EE}" destId="{EAF4814D-62A8-499D-BC5C-8ECECE6BCA64}" srcOrd="0" destOrd="0" presId="urn:microsoft.com/office/officeart/2005/8/layout/radial4"/>
    <dgm:cxn modelId="{CC61B5B3-F338-45C1-8492-8FA2999E9227}" type="presParOf" srcId="{EAF4814D-62A8-499D-BC5C-8ECECE6BCA64}" destId="{88D3D62F-B0B2-4683-BE05-944C86A62D41}" srcOrd="0" destOrd="0" presId="urn:microsoft.com/office/officeart/2005/8/layout/radial4"/>
    <dgm:cxn modelId="{8DD4863D-9306-44A9-95D6-61D5E582D7FD}" type="presParOf" srcId="{EAF4814D-62A8-499D-BC5C-8ECECE6BCA64}" destId="{1D22F938-166B-426C-8C6E-08C91A94CD7E}" srcOrd="1" destOrd="0" presId="urn:microsoft.com/office/officeart/2005/8/layout/radial4"/>
    <dgm:cxn modelId="{27E46271-4EE6-4F6C-8466-2B2A2B70E59A}" type="presParOf" srcId="{EAF4814D-62A8-499D-BC5C-8ECECE6BCA64}" destId="{B70353B6-9F71-4BE6-A26D-B5F709709EDE}" srcOrd="2" destOrd="0" presId="urn:microsoft.com/office/officeart/2005/8/layout/radial4"/>
    <dgm:cxn modelId="{F0EDD722-C722-48A8-98B9-4CC53A0ED15D}" type="presParOf" srcId="{EAF4814D-62A8-499D-BC5C-8ECECE6BCA64}" destId="{156FED81-D25B-4652-A153-8BCB9A2D9FFA}" srcOrd="3" destOrd="0" presId="urn:microsoft.com/office/officeart/2005/8/layout/radial4"/>
    <dgm:cxn modelId="{823435D1-CCFA-447E-B471-FAD48775A639}" type="presParOf" srcId="{EAF4814D-62A8-499D-BC5C-8ECECE6BCA64}" destId="{ECF21969-A4B1-4D19-BCB8-4DB7792DC4CD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3D62F-B0B2-4683-BE05-944C86A62D41}">
      <dsp:nvSpPr>
        <dsp:cNvPr id="0" name=""/>
        <dsp:cNvSpPr/>
      </dsp:nvSpPr>
      <dsp:spPr>
        <a:xfrm>
          <a:off x="2781299" y="2266729"/>
          <a:ext cx="2565400" cy="2565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New Research Paradigm</a:t>
          </a:r>
          <a:endParaRPr lang="en-US" sz="3600" kern="1200" dirty="0"/>
        </a:p>
      </dsp:txBody>
      <dsp:txXfrm>
        <a:off x="3156993" y="2642423"/>
        <a:ext cx="1814012" cy="1814012"/>
      </dsp:txXfrm>
    </dsp:sp>
    <dsp:sp modelId="{1D22F938-166B-426C-8C6E-08C91A94CD7E}">
      <dsp:nvSpPr>
        <dsp:cNvPr id="0" name=""/>
        <dsp:cNvSpPr/>
      </dsp:nvSpPr>
      <dsp:spPr>
        <a:xfrm rot="12900000">
          <a:off x="1038216" y="1787538"/>
          <a:ext cx="2063257" cy="73113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353B6-9F71-4BE6-A26D-B5F709709EDE}">
      <dsp:nvSpPr>
        <dsp:cNvPr id="0" name=""/>
        <dsp:cNvSpPr/>
      </dsp:nvSpPr>
      <dsp:spPr>
        <a:xfrm>
          <a:off x="6219" y="586537"/>
          <a:ext cx="2437130" cy="194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Reproducible Research</a:t>
          </a:r>
          <a:endParaRPr lang="en-US" sz="3200" kern="1200" dirty="0"/>
        </a:p>
      </dsp:txBody>
      <dsp:txXfrm>
        <a:off x="63324" y="643642"/>
        <a:ext cx="2322920" cy="1835494"/>
      </dsp:txXfrm>
    </dsp:sp>
    <dsp:sp modelId="{156FED81-D25B-4652-A153-8BCB9A2D9FFA}">
      <dsp:nvSpPr>
        <dsp:cNvPr id="0" name=""/>
        <dsp:cNvSpPr/>
      </dsp:nvSpPr>
      <dsp:spPr>
        <a:xfrm rot="19500000">
          <a:off x="5026525" y="1787538"/>
          <a:ext cx="2063257" cy="73113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21969-A4B1-4D19-BCB8-4DB7792DC4CD}">
      <dsp:nvSpPr>
        <dsp:cNvPr id="0" name=""/>
        <dsp:cNvSpPr/>
      </dsp:nvSpPr>
      <dsp:spPr>
        <a:xfrm>
          <a:off x="5684650" y="586537"/>
          <a:ext cx="2437130" cy="194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Data Visualization</a:t>
          </a:r>
          <a:endParaRPr lang="en-US" sz="3200" kern="1200" dirty="0"/>
        </a:p>
      </dsp:txBody>
      <dsp:txXfrm>
        <a:off x="5741755" y="643642"/>
        <a:ext cx="2322920" cy="1835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E43C-3F3B-435C-82BF-65E1B8DD7CEC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DE34-9448-498C-8EAF-DAE93F04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0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E43C-3F3B-435C-82BF-65E1B8DD7CEC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DE34-9448-498C-8EAF-DAE93F04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8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E43C-3F3B-435C-82BF-65E1B8DD7CEC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DE34-9448-498C-8EAF-DAE93F04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1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E43C-3F3B-435C-82BF-65E1B8DD7CEC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DE34-9448-498C-8EAF-DAE93F04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1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E43C-3F3B-435C-82BF-65E1B8DD7CEC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DE34-9448-498C-8EAF-DAE93F04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3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E43C-3F3B-435C-82BF-65E1B8DD7CEC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DE34-9448-498C-8EAF-DAE93F04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4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E43C-3F3B-435C-82BF-65E1B8DD7CEC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DE34-9448-498C-8EAF-DAE93F04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0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E43C-3F3B-435C-82BF-65E1B8DD7CEC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DE34-9448-498C-8EAF-DAE93F04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3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E43C-3F3B-435C-82BF-65E1B8DD7CEC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DE34-9448-498C-8EAF-DAE93F04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8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E43C-3F3B-435C-82BF-65E1B8DD7CEC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DE34-9448-498C-8EAF-DAE93F04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8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E43C-3F3B-435C-82BF-65E1B8DD7CEC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DE34-9448-498C-8EAF-DAE93F04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2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FE43C-3F3B-435C-82BF-65E1B8DD7CEC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DE34-9448-498C-8EAF-DAE93F04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0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11" y="796024"/>
            <a:ext cx="12192000" cy="58622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6063" y="111711"/>
            <a:ext cx="3312695" cy="8649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Mayfly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0557" y="6080544"/>
            <a:ext cx="5670884" cy="500376"/>
          </a:xfrm>
        </p:spPr>
        <p:txBody>
          <a:bodyPr/>
          <a:lstStyle/>
          <a:p>
            <a:r>
              <a:rPr lang="en-US" dirty="0" smtClean="0"/>
              <a:t>Reproducible Research in Minutes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501" y="1497959"/>
            <a:ext cx="890847" cy="6770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441" y="367452"/>
            <a:ext cx="2761905" cy="857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345" y="2738266"/>
            <a:ext cx="1203158" cy="120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Easy-to-share data visualization</a:t>
            </a:r>
          </a:p>
          <a:p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71684888"/>
              </p:ext>
            </p:extLst>
          </p:nvPr>
        </p:nvGraphicFramePr>
        <p:xfrm>
          <a:off x="1538705" y="47903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45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Mayfly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Mayfly</dc:title>
  <dc:creator>Nelson Auner</dc:creator>
  <cp:lastModifiedBy>Nelson Auner</cp:lastModifiedBy>
  <cp:revision>3</cp:revision>
  <dcterms:created xsi:type="dcterms:W3CDTF">2014-06-19T14:52:30Z</dcterms:created>
  <dcterms:modified xsi:type="dcterms:W3CDTF">2014-06-19T15:01:48Z</dcterms:modified>
</cp:coreProperties>
</file>