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Term Disability Utilization Overview for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13:Content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subtitle for 2020</a:t>
            </a:r>
          </a:p>
        </p:txBody>
      </p:sp>
      <p:pic>
        <p:nvPicPr>
          <p:cNvPr id="7" name="Picture 6" descr="snippet_01_mXi35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63173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