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 Term Disability Utilization Overview for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subtitle for 2020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snippet_01_mXi35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63173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