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/media/image_cropped/2021-1-14-16-17-55_p1KJZFK4jcuuIDYw.png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