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sdsadad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1:Content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sadsadsadsa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14:Text Placeholder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