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94708"/>
  </p:normalViewPr>
  <p:slideViewPr>
    <p:cSldViewPr snapToGrid="0">
      <p:cViewPr varScale="1">
        <p:scale>
          <a:sx n="118" d="100"/>
          <a:sy n="118" d="100"/>
        </p:scale>
        <p:origin x="1120" y="200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'1.0' encoding='UTF-8' standalone='yes'?>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8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314273F-EC24-422F-9463-87B25DF1A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11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B183-82DE-4594-89B5-32EAC000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9900"/>
            <a:ext cx="7505700" cy="2933700"/>
          </a:xfrm>
        </p:spPr>
        <p:txBody>
          <a:bodyPr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690D1-7D7F-4F2D-AB05-8E647CEF9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7201"/>
            <a:ext cx="7505700" cy="800099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2131-EBBF-424C-8717-6549247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01C2-AA27-4371-A358-92AE072F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E1B268-7093-46F4-A50F-4C769217F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0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96">
          <p15:clr>
            <a:srgbClr val="C35EA4"/>
          </p15:clr>
        </p15:guide>
        <p15:guide id="2" pos="5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+ Ic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B183-82DE-4594-89B5-32EAC000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2019300"/>
            <a:ext cx="5867400" cy="1975104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2131-EBBF-424C-8717-6549247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01C2-AA27-4371-A358-92AE072F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08C7A0-2EA9-41AC-954A-50276AE02250}"/>
              </a:ext>
            </a:extLst>
          </p:cNvPr>
          <p:cNvSpPr/>
          <p:nvPr userDrawn="1"/>
        </p:nvSpPr>
        <p:spPr>
          <a:xfrm>
            <a:off x="1310640" y="1272540"/>
            <a:ext cx="3474720" cy="3474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A38002E-2C76-4600-88E7-1B04F0C8D2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64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96">
          <p15:clr>
            <a:srgbClr val="C35EA4"/>
          </p15:clr>
        </p15:guide>
        <p15:guide id="2" pos="1920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g + 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F313118-AEBF-4022-AF02-914CE1090896}"/>
              </a:ext>
            </a:extLst>
          </p:cNvPr>
          <p:cNvSpPr/>
          <p:nvPr userDrawn="1"/>
        </p:nvSpPr>
        <p:spPr>
          <a:xfrm>
            <a:off x="0" y="2971083"/>
            <a:ext cx="5867400" cy="2439833"/>
          </a:xfrm>
          <a:custGeom>
            <a:avLst/>
            <a:gdLst>
              <a:gd name="connsiteX0" fmla="*/ 0 w 5867400"/>
              <a:gd name="connsiteY0" fmla="*/ 0 h 2439833"/>
              <a:gd name="connsiteX1" fmla="*/ 5304970 w 5867400"/>
              <a:gd name="connsiteY1" fmla="*/ 0 h 2439833"/>
              <a:gd name="connsiteX2" fmla="*/ 5867400 w 5867400"/>
              <a:gd name="connsiteY2" fmla="*/ 562430 h 2439833"/>
              <a:gd name="connsiteX3" fmla="*/ 5867400 w 5867400"/>
              <a:gd name="connsiteY3" fmla="*/ 2439833 h 2439833"/>
              <a:gd name="connsiteX4" fmla="*/ 0 w 5867400"/>
              <a:gd name="connsiteY4" fmla="*/ 2439833 h 243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2439833">
                <a:moveTo>
                  <a:pt x="0" y="0"/>
                </a:moveTo>
                <a:lnTo>
                  <a:pt x="5304970" y="0"/>
                </a:lnTo>
                <a:cubicBezTo>
                  <a:pt x="5615592" y="0"/>
                  <a:pt x="5867400" y="251808"/>
                  <a:pt x="5867400" y="562430"/>
                </a:cubicBezTo>
                <a:lnTo>
                  <a:pt x="5867400" y="2439833"/>
                </a:lnTo>
                <a:lnTo>
                  <a:pt x="0" y="24398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err="1">
              <a:latin typeface="Lyon Display Regular" panose="0200060308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2B183-82DE-4594-89B5-32EAC000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1083"/>
            <a:ext cx="5867400" cy="2439833"/>
          </a:xfrm>
          <a:custGeom>
            <a:avLst/>
            <a:gdLst>
              <a:gd name="connsiteX0" fmla="*/ 562479 w 5867400"/>
              <a:gd name="connsiteY0" fmla="*/ 0 h 2439833"/>
              <a:gd name="connsiteX1" fmla="*/ 5304921 w 5867400"/>
              <a:gd name="connsiteY1" fmla="*/ 0 h 2439833"/>
              <a:gd name="connsiteX2" fmla="*/ 5867400 w 5867400"/>
              <a:gd name="connsiteY2" fmla="*/ 562479 h 2439833"/>
              <a:gd name="connsiteX3" fmla="*/ 5867400 w 5867400"/>
              <a:gd name="connsiteY3" fmla="*/ 2439833 h 2439833"/>
              <a:gd name="connsiteX4" fmla="*/ 5867400 w 5867400"/>
              <a:gd name="connsiteY4" fmla="*/ 2439833 h 2439833"/>
              <a:gd name="connsiteX5" fmla="*/ 0 w 5867400"/>
              <a:gd name="connsiteY5" fmla="*/ 2439833 h 2439833"/>
              <a:gd name="connsiteX6" fmla="*/ 0 w 5867400"/>
              <a:gd name="connsiteY6" fmla="*/ 2439833 h 2439833"/>
              <a:gd name="connsiteX7" fmla="*/ 0 w 5867400"/>
              <a:gd name="connsiteY7" fmla="*/ 562479 h 2439833"/>
              <a:gd name="connsiteX8" fmla="*/ 562479 w 5867400"/>
              <a:gd name="connsiteY8" fmla="*/ 0 h 2439833"/>
              <a:gd name="connsiteX0" fmla="*/ 562479 w 5867400"/>
              <a:gd name="connsiteY0" fmla="*/ 0 h 2439833"/>
              <a:gd name="connsiteX1" fmla="*/ 5304921 w 5867400"/>
              <a:gd name="connsiteY1" fmla="*/ 0 h 2439833"/>
              <a:gd name="connsiteX2" fmla="*/ 5867400 w 5867400"/>
              <a:gd name="connsiteY2" fmla="*/ 562479 h 2439833"/>
              <a:gd name="connsiteX3" fmla="*/ 5867400 w 5867400"/>
              <a:gd name="connsiteY3" fmla="*/ 2439833 h 2439833"/>
              <a:gd name="connsiteX4" fmla="*/ 5867400 w 5867400"/>
              <a:gd name="connsiteY4" fmla="*/ 2439833 h 2439833"/>
              <a:gd name="connsiteX5" fmla="*/ 0 w 5867400"/>
              <a:gd name="connsiteY5" fmla="*/ 2439833 h 2439833"/>
              <a:gd name="connsiteX6" fmla="*/ 0 w 5867400"/>
              <a:gd name="connsiteY6" fmla="*/ 2439833 h 2439833"/>
              <a:gd name="connsiteX7" fmla="*/ 0 w 5867400"/>
              <a:gd name="connsiteY7" fmla="*/ 562479 h 2439833"/>
              <a:gd name="connsiteX8" fmla="*/ 562479 w 5867400"/>
              <a:gd name="connsiteY8" fmla="*/ 0 h 2439833"/>
              <a:gd name="connsiteX0" fmla="*/ 504 w 5867400"/>
              <a:gd name="connsiteY0" fmla="*/ 0 h 2439833"/>
              <a:gd name="connsiteX1" fmla="*/ 5304921 w 5867400"/>
              <a:gd name="connsiteY1" fmla="*/ 0 h 2439833"/>
              <a:gd name="connsiteX2" fmla="*/ 5867400 w 5867400"/>
              <a:gd name="connsiteY2" fmla="*/ 562479 h 2439833"/>
              <a:gd name="connsiteX3" fmla="*/ 5867400 w 5867400"/>
              <a:gd name="connsiteY3" fmla="*/ 2439833 h 2439833"/>
              <a:gd name="connsiteX4" fmla="*/ 5867400 w 5867400"/>
              <a:gd name="connsiteY4" fmla="*/ 2439833 h 2439833"/>
              <a:gd name="connsiteX5" fmla="*/ 0 w 5867400"/>
              <a:gd name="connsiteY5" fmla="*/ 2439833 h 2439833"/>
              <a:gd name="connsiteX6" fmla="*/ 0 w 5867400"/>
              <a:gd name="connsiteY6" fmla="*/ 2439833 h 2439833"/>
              <a:gd name="connsiteX7" fmla="*/ 0 w 5867400"/>
              <a:gd name="connsiteY7" fmla="*/ 562479 h 2439833"/>
              <a:gd name="connsiteX8" fmla="*/ 504 w 5867400"/>
              <a:gd name="connsiteY8" fmla="*/ 0 h 243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7400" h="2439833">
                <a:moveTo>
                  <a:pt x="504" y="0"/>
                </a:moveTo>
                <a:lnTo>
                  <a:pt x="5304921" y="0"/>
                </a:lnTo>
                <a:cubicBezTo>
                  <a:pt x="5615570" y="0"/>
                  <a:pt x="5867400" y="251830"/>
                  <a:pt x="5867400" y="562479"/>
                </a:cubicBezTo>
                <a:lnTo>
                  <a:pt x="5867400" y="2439833"/>
                </a:lnTo>
                <a:lnTo>
                  <a:pt x="5867400" y="2439833"/>
                </a:lnTo>
                <a:lnTo>
                  <a:pt x="0" y="2439833"/>
                </a:lnTo>
                <a:lnTo>
                  <a:pt x="0" y="2439833"/>
                </a:lnTo>
                <a:lnTo>
                  <a:pt x="0" y="562479"/>
                </a:lnTo>
                <a:lnTo>
                  <a:pt x="504" y="0"/>
                </a:lnTo>
                <a:close/>
              </a:path>
            </a:pathLst>
          </a:custGeom>
          <a:noFill/>
        </p:spPr>
        <p:txBody>
          <a:bodyPr lIns="457200" tIns="457200" rIns="457200" bIns="365760" anchor="t"/>
          <a:lstStyle>
            <a:lvl1pPr>
              <a:defRPr sz="32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2131-EBBF-424C-8717-6549247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01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92">
          <p15:clr>
            <a:srgbClr val="C35EA4"/>
          </p15:clr>
        </p15:guide>
        <p15:guide id="2" orient="horz" pos="2928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spcAft>
                <a:spcPts val="1800"/>
              </a:spcAft>
              <a:defRPr sz="4000">
                <a:solidFill>
                  <a:schemeClr val="accent3"/>
                </a:solidFill>
              </a:defRPr>
            </a:lvl1pPr>
            <a:lvl2pPr marL="571500" indent="-571500">
              <a:buFont typeface="+mj-lt"/>
              <a:buAutoNum type="arabicPeriod"/>
              <a:defRPr sz="3200">
                <a:solidFill>
                  <a:schemeClr val="accent3"/>
                </a:solidFill>
              </a:defRPr>
            </a:lvl2pPr>
            <a:lvl3pPr marL="858838" indent="-234950">
              <a:buFont typeface="Arial" panose="020B0604020202020204" pitchFamily="34" charset="0"/>
              <a:buChar char="‒"/>
              <a:defRPr sz="2000">
                <a:solidFill>
                  <a:schemeClr val="accent3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A654140-8E17-4972-B30E-794F7EA0C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7603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79" r:id="rId12"/>
    <p:sldLayoutId id="2147484180" r:id="rId13"/>
    <p:sldLayoutId id="2147484181" r:id="rId14"/>
    <p:sldLayoutId id="2147484182" r:id="rId15"/>
    <p:sldLayoutId id="2147484183" r:id="rId16"/>
    <p:sldLayoutId id="2147484184" r:id="rId17"/>
    <p:sldLayoutId id="2147484185" r:id="rId18"/>
    <p:sldLayoutId id="2147484186" r:id="rId19"/>
    <p:sldLayoutId id="2147484187" r:id="rId20"/>
    <p:sldLayoutId id="2147484188" r:id="rId21"/>
    <p:sldLayoutId id="2147484189" r:id="rId22"/>
    <p:sldLayoutId id="2147484190" r:id="rId23"/>
    <p:sldLayoutId id="2147484191" r:id="rId24"/>
    <p:sldLayoutId id="2147484192" r:id="rId25"/>
    <p:sldLayoutId id="2147484193" r:id="rId26"/>
    <p:sldLayoutId id="2147484194" r:id="rId27"/>
    <p:sldLayoutId id="2147484195" r:id="rId28"/>
    <p:sldLayoutId id="2147484196" r:id="rId29"/>
    <p:sldLayoutId id="2147484197" r:id="rId30"/>
    <p:sldLayoutId id="2147484198" r:id="rId31"/>
    <p:sldLayoutId id="2147484199" r:id="rId32"/>
    <p:sldLayoutId id="2147484200" r:id="rId33"/>
    <p:sldLayoutId id="2147484201" r:id="rId34"/>
    <p:sldLayoutId id="2147484202" r:id="rId35"/>
    <p:sldLayoutId id="2147484203" r:id="rId36"/>
    <p:sldLayoutId id="2147484204" r:id="rId37"/>
    <p:sldLayoutId id="2147484205" r:id="rId38"/>
    <p:sldLayoutId id="2147484206" r:id="rId3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sadsadsadsa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14</cp:revision>
  <dcterms:created xsi:type="dcterms:W3CDTF">2020-07-20T18:45:12Z</dcterms:created>
  <dcterms:modified xsi:type="dcterms:W3CDTF">2021-01-15T16:02:38Z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