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67" r:id="rId4"/>
  </p:sldMasterIdLst>
  <p:notesMasterIdLst>
    <p:notesMasterId r:id="rId5"/>
  </p:notesMasterIdLst>
  <p:handoutMasterIdLst>
    <p:handoutMasterId r:id="rId6"/>
  </p:handoutMaster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tes" id="{5BFB6A79-4259-425E-9107-655B2EEB1553}">
          <p14:sldIdLst/>
        </p14:section>
        <p14:section name="Content" id="{80E32ECA-DB6B-492F-80DF-912D46EFAA5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7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y Salzbrun" initials="KS" lastIdx="20" clrIdx="0">
    <p:extLst>
      <p:ext uri="{19B8F6BF-5375-455C-9EA6-DF929625EA0E}">
        <p15:presenceInfo xmlns:p15="http://schemas.microsoft.com/office/powerpoint/2012/main" userId="S::kathy_salzbrun@glic.com::e70f108c-b2d7-42b2-bd83-507ba5798610" providerId="AD"/>
      </p:ext>
    </p:extLst>
  </p:cmAuthor>
  <p:cmAuthor id="2" name="Brian Wesoloski" initials="BW" lastIdx="1" clrIdx="1">
    <p:extLst>
      <p:ext uri="{19B8F6BF-5375-455C-9EA6-DF929625EA0E}">
        <p15:presenceInfo xmlns:p15="http://schemas.microsoft.com/office/powerpoint/2012/main" userId="S::Brian_Wesoloski@glic.com::f460849d-e0df-40f6-ae52-7d59b84b481d" providerId="AD"/>
      </p:ext>
    </p:extLst>
  </p:cmAuthor>
  <p:cmAuthor id="3" name="Brian Rogers" initials="BR" lastIdx="1" clrIdx="2">
    <p:extLst>
      <p:ext uri="{19B8F6BF-5375-455C-9EA6-DF929625EA0E}">
        <p15:presenceInfo xmlns:p15="http://schemas.microsoft.com/office/powerpoint/2012/main" userId="S::Brian_Rogers@glic.com::308e1151-1ca1-4ec1-9ae7-c9244cfe4ddf" providerId="AD"/>
      </p:ext>
    </p:extLst>
  </p:cmAuthor>
  <p:cmAuthor id="4" name="Jeffrey Prensky" initials="JP" lastIdx="3" clrIdx="3">
    <p:extLst>
      <p:ext uri="{19B8F6BF-5375-455C-9EA6-DF929625EA0E}">
        <p15:presenceInfo xmlns:p15="http://schemas.microsoft.com/office/powerpoint/2012/main" userId="S::jeffrey_prensky@glic.com::0584d2eb-bf7e-4bf2-9f95-afed353fbc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0099CC"/>
    <a:srgbClr val="000000"/>
    <a:srgbClr val="3399FF"/>
    <a:srgbClr val="0CA766"/>
    <a:srgbClr val="CBDBE4"/>
    <a:srgbClr val="E7EEF2"/>
    <a:srgbClr val="FBAA2F"/>
    <a:srgbClr val="9A0000"/>
    <a:srgbClr val="FFFF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194"/>
    <p:restoredTop sz="94708"/>
  </p:normalViewPr>
  <p:slideViewPr>
    <p:cSldViewPr snapToGrid="0">
      <p:cViewPr varScale="1">
        <p:scale>
          <a:sx n="126" d="100"/>
          <a:sy n="126" d="100"/>
        </p:scale>
        <p:origin x="800" y="192"/>
      </p:cViewPr>
      <p:guideLst>
        <p:guide orient="horz" pos="2160"/>
        <p:guide pos="27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CD982B-F766-4F31-9240-97FA8864B3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E9F8C-2C95-43D1-A017-9ACFC296B2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D561E01-C189-453D-89C2-47DB26AC6DCB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BE05D-6C19-42EA-B78A-FC9765CE02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65ECB-DC00-425A-A9C6-F1B7625342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E40C8B81-8611-4D64-AF51-16A9218A0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0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3DE8438-0FB8-43EB-8CE2-59EB3C1B07B4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220"/>
            <a:ext cx="5438140" cy="3887361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87D85DA0-C621-4E4D-B916-4CCE24E3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5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1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03225" indent="-171450" algn="l" defTabSz="914400" rtl="0" eaLnBrk="1" latinLnBrk="0" hangingPunct="1">
      <a:buFont typeface="Arial" panose="020B0604020202020204" pitchFamily="34" charset="0"/>
      <a:buChar char="‒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59CEACC9-71C6-4B04-9245-03D71EF9E4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2E4D56B-3353-4F9C-A890-BF41E92CAA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A7DF82-7DBE-4AFD-AA0F-9A607EB7F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962400"/>
            <a:ext cx="5867400" cy="1981199"/>
          </a:xfrm>
        </p:spPr>
        <p:txBody>
          <a:bodyPr anchor="t"/>
          <a:lstStyle>
            <a:lvl1pPr algn="l">
              <a:spcBef>
                <a:spcPts val="0"/>
              </a:spcBef>
              <a:spcAft>
                <a:spcPts val="0"/>
              </a:spcAft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A779D-6811-47EA-96EA-31A4CD4F7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019300"/>
            <a:ext cx="5867400" cy="1714500"/>
          </a:xfrm>
        </p:spPr>
        <p:txBody>
          <a:bodyPr anchor="b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681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535A0-F62E-41D6-853A-78C16F14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3EB575A-38AE-499A-9426-EC75882A49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81403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3AA872-4BD9-4352-BE83-CEAF7AEE263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3825A4B-C470-4D26-8CD5-C85A0B6E3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43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F86A5B-CA7D-434F-B9CD-5EADBB5F92F0}"/>
              </a:ext>
            </a:extLst>
          </p:cNvPr>
          <p:cNvSpPr/>
          <p:nvPr userDrawn="1"/>
        </p:nvSpPr>
        <p:spPr>
          <a:xfrm>
            <a:off x="4457700" y="0"/>
            <a:ext cx="77343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1634D6F-3B36-4A7B-8D81-5737A2ECB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6300" y="6195990"/>
            <a:ext cx="61174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76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+ Colo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7D5DFE-B8EF-48CB-B914-569332FBD9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01200" y="0"/>
            <a:ext cx="2590800" cy="2286000"/>
          </a:xfrm>
          <a:solidFill>
            <a:schemeClr val="accent1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27E509C-E0CD-4686-9069-7B109520F5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01200" y="2286001"/>
            <a:ext cx="2590800" cy="2286000"/>
          </a:xfrm>
          <a:solidFill>
            <a:schemeClr val="accent2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6EB6139-B5BE-4BCC-A25F-0BB7CF7EAA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601200" y="4572001"/>
            <a:ext cx="2590800" cy="2286000"/>
          </a:xfrm>
          <a:solidFill>
            <a:schemeClr val="accent3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51435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457200"/>
            <a:ext cx="3771899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7E4536C-0FA7-4D0B-9D8E-F984C1BA73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1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1525281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6048">
          <p15:clr>
            <a:srgbClr val="C35EA4"/>
          </p15:clr>
        </p15:guide>
        <p15:guide id="3" pos="2808">
          <p15:clr>
            <a:srgbClr val="C35E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1"/>
                </a:solidFill>
              </a:defRPr>
            </a:lvl2pPr>
            <a:lvl3pPr marL="465138" indent="-465138">
              <a:defRPr sz="6000">
                <a:solidFill>
                  <a:schemeClr val="bg1"/>
                </a:solidFill>
              </a:defRPr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D6C43BB-941B-4970-99C3-E8912A4EB2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F2C7B50-099B-480C-86E4-DAC7EC6FA4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14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 marL="228600" indent="-228600">
              <a:defRPr sz="4800" b="0">
                <a:solidFill>
                  <a:schemeClr val="bg1"/>
                </a:solidFill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>
                <a:solidFill>
                  <a:schemeClr val="bg1"/>
                </a:solidFill>
              </a:defRPr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9654800-7EF6-4AB1-9445-9756E51F8B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125D56A-B775-4902-8EE6-8430C7804E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75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 Blocks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90F23-AF1C-48D4-88C2-3342305BE3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3429000"/>
            <a:ext cx="12192000" cy="3429000"/>
          </a:xfrm>
          <a:solidFill>
            <a:schemeClr val="accent3"/>
          </a:solidFill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197F64E-89A1-443B-B6E8-A504A178FE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714500"/>
            <a:ext cx="12192000" cy="1714500"/>
          </a:xfrm>
          <a:solidFill>
            <a:schemeClr val="accent2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82DACD-3124-4EA3-B46E-2BBAA8333A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12192000" cy="1714500"/>
          </a:xfrm>
          <a:solidFill>
            <a:schemeClr val="accent1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3274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4097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BC1C70-1C1B-4E0C-B864-90FE72AC30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4268" y="3735154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600D4F9-BC50-44AC-89A2-F1182EA333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600802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20D01A4-2056-4041-93C7-FEEEE8C56F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4268" y="457069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3CDCC8B-2EA3-4BB7-B6A4-DC0CEC66A0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43634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2307989-ADC0-48B9-9865-3EBF1C3840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4268" y="5396717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CA75C65-407E-43A8-B895-7558F12601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262365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4A9AAEE-919B-4C9D-BD8E-E9655FA1B51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1669" y="3734065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2743012-6B83-4256-A7E5-DBACAFF7F0A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3599713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EF4AE410-3E8F-4A14-862C-031B8B311C7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31669" y="4569609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4F78CB0C-EFCD-4BB3-908B-0C99C36812E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4435257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CDA06EC7-BF2C-4445-8969-35707BB8E9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1669" y="539562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0A5BFFE1-E5FF-4CDE-B250-17F0751000B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526127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6660001-39E5-468E-B66A-B18FBCB651C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5B0DA071-7D0F-47D0-84D7-95F837D69B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021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057E54-2BC8-4009-B6FA-3A8AC28C9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2126" y="201930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47EF589-D961-4A88-8404-958990D40D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93122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52AB43-196D-4603-9D3A-276A570C7C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2126" y="3451225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F5915D7-0B9A-4EE0-9A3A-0147C34188F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3363145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625D19B3-5D5D-4425-A426-CC5059668B4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2126" y="488315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5AA8DD8D-4D12-4767-BFE9-7415B0244C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79507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0179CCF3-FDDC-4A46-9B91-4EEABBBA79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527" y="202059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E4052298-4133-4E9D-B15E-3A7C9293948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193251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274211AD-750D-44B2-9137-4E9E5CCDBD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527" y="3452517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A12AD956-57B3-44D0-B6E4-AA55B055CE6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3364437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C1AEFEF9-CCCB-474F-892C-0302CBBDDCB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109527" y="488444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FA953398-CCE3-43DD-ADAB-95E8136AB8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479636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03B96DB1-E375-4A59-8035-288EEC59537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1C5F2D67-2C4C-4428-ACEB-8F4B55BC10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669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77E4BBA-EA76-4FF1-A156-704E588ADD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91014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54673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8DE6AFB-CDF5-4A4B-A315-9A6F3082F04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 anchorCtr="1">
            <a:noAutofit/>
          </a:bodyPr>
          <a:lstStyle>
            <a:lvl1pPr algn="l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36303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96B2A1A-0239-4A42-876E-49CB5589D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677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77343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5097962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70E4F7F-68D0-420F-83BD-38F0E9F030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62900" y="0"/>
            <a:ext cx="42291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7505700" cy="5486399"/>
          </a:xfrm>
        </p:spPr>
        <p:txBody>
          <a:bodyPr rIns="45720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195990"/>
            <a:ext cx="4686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11599CC-2E79-4411-8049-DE8E9FF702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72771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008657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1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497AF76-495B-4F9B-96C3-61DCE621D1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4577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57700" y="457200"/>
            <a:ext cx="7277100" cy="5486399"/>
          </a:xfrm>
        </p:spPr>
        <p:txBody>
          <a:bodyPr lIns="457200" tIns="0" rIns="0" bIns="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BB140-7EBB-4D6B-841A-84F720D0B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8252" y="6195990"/>
            <a:ext cx="6135477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23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>
          <p15:clr>
            <a:srgbClr val="C35E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2499"/>
            <a:ext cx="5410200" cy="11811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4762499"/>
            <a:ext cx="5410200" cy="11811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FB9F75-58FE-434B-BCBB-CCACAE11F1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533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9C7DCC2-88CE-4810-A948-EEBE5F04B2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030449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56">
          <p15:clr>
            <a:srgbClr val="C35E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0" y="457200"/>
            <a:ext cx="54102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17BC2A6-34AD-4B7B-8858-37BC64EDB6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4600" y="931862"/>
            <a:ext cx="54102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65784A2-230C-4F34-864E-533A620BA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019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457200"/>
            <a:ext cx="5410200" cy="5486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7DB10-8744-4289-AB41-9F11120B0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063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 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3E8AFFE-9B8C-46CD-AF85-82160BBF54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96696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B30C274A-F77A-49B7-A8AC-9C673509FB8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17864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9C190ED-D5C5-447B-9E11-611C0340BC6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03295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954E400-2BDE-44BE-BF9B-3671301AFB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C020156-870C-42CA-BA17-A48330A11EF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7701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3962400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3380EBC-9DF8-421D-8F0C-310B0D188A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" y="2019300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448B3C67-976B-4613-8232-014F18F749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68006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A5062562-9D77-49E0-837D-7BA14FAD8A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79750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35EE88F-CFD6-4C84-BDDA-C36083B4F5F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D58032B-093B-43B0-AB0A-2BF06863B3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967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1BDB1D10-F208-4D8C-ABCC-BB7837B802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AC59905-515E-47DB-BC68-62F92BA669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34188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3E24AD-54B4-4C00-B422-F0A3CE689B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7200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C89F5C56-9DB0-4900-8E6C-ECE68824605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3753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B70B5D9A-0D61-4F16-90B0-06C01162279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30306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A58CB9A-30A4-4CA6-8811-9C7BA1C4B1E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66858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02134E24-F60F-4BEA-A2B4-A4F58F7DA14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EC1DA12F-8AF3-4352-BB7F-B878D930914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27444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751239-95FA-4FF8-9637-528ABFF80A36}"/>
              </a:ext>
            </a:extLst>
          </p:cNvPr>
          <p:cNvGrpSpPr/>
          <p:nvPr userDrawn="1"/>
        </p:nvGrpSpPr>
        <p:grpSpPr>
          <a:xfrm>
            <a:off x="457478" y="2058324"/>
            <a:ext cx="3358027" cy="2712467"/>
            <a:chOff x="4949877" y="2504385"/>
            <a:chExt cx="2292881" cy="185208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FE87231-3460-4FC0-92B3-69D9C4A3F989}"/>
                </a:ext>
              </a:extLst>
            </p:cNvPr>
            <p:cNvSpPr/>
            <p:nvPr/>
          </p:nvSpPr>
          <p:spPr>
            <a:xfrm>
              <a:off x="4949877" y="2504385"/>
              <a:ext cx="2292881" cy="1327457"/>
            </a:xfrm>
            <a:custGeom>
              <a:avLst/>
              <a:gdLst>
                <a:gd name="connsiteX0" fmla="*/ 2282718 w 2292880"/>
                <a:gd name="connsiteY0" fmla="*/ 1328093 h 1327457"/>
                <a:gd name="connsiteX1" fmla="*/ 12068 w 2292880"/>
                <a:gd name="connsiteY1" fmla="*/ 1328093 h 1327457"/>
                <a:gd name="connsiteX2" fmla="*/ 3176 w 2292880"/>
                <a:gd name="connsiteY2" fmla="*/ 1328093 h 1327457"/>
                <a:gd name="connsiteX3" fmla="*/ 3176 w 2292880"/>
                <a:gd name="connsiteY3" fmla="*/ 1319201 h 1327457"/>
                <a:gd name="connsiteX4" fmla="*/ 3176 w 2292880"/>
                <a:gd name="connsiteY4" fmla="*/ 90191 h 1327457"/>
                <a:gd name="connsiteX5" fmla="*/ 28582 w 2292880"/>
                <a:gd name="connsiteY5" fmla="*/ 28582 h 1327457"/>
                <a:gd name="connsiteX6" fmla="*/ 28582 w 2292880"/>
                <a:gd name="connsiteY6" fmla="*/ 28582 h 1327457"/>
                <a:gd name="connsiteX7" fmla="*/ 90191 w 2292880"/>
                <a:gd name="connsiteY7" fmla="*/ 3176 h 1327457"/>
                <a:gd name="connsiteX8" fmla="*/ 2204596 w 2292880"/>
                <a:gd name="connsiteY8" fmla="*/ 3176 h 1327457"/>
                <a:gd name="connsiteX9" fmla="*/ 2266205 w 2292880"/>
                <a:gd name="connsiteY9" fmla="*/ 28582 h 1327457"/>
                <a:gd name="connsiteX10" fmla="*/ 2266205 w 2292880"/>
                <a:gd name="connsiteY10" fmla="*/ 28582 h 1327457"/>
                <a:gd name="connsiteX11" fmla="*/ 2291611 w 2292880"/>
                <a:gd name="connsiteY11" fmla="*/ 90191 h 1327457"/>
                <a:gd name="connsiteX12" fmla="*/ 2291611 w 2292880"/>
                <a:gd name="connsiteY12" fmla="*/ 1318566 h 1327457"/>
                <a:gd name="connsiteX13" fmla="*/ 2291611 w 2292880"/>
                <a:gd name="connsiteY13" fmla="*/ 1327457 h 1327457"/>
                <a:gd name="connsiteX14" fmla="*/ 2282718 w 2292880"/>
                <a:gd name="connsiteY14" fmla="*/ 1327457 h 1327457"/>
                <a:gd name="connsiteX15" fmla="*/ 2282718 w 2292880"/>
                <a:gd name="connsiteY15" fmla="*/ 1328093 h 1327457"/>
                <a:gd name="connsiteX16" fmla="*/ 20960 w 2292880"/>
                <a:gd name="connsiteY16" fmla="*/ 1309673 h 1327457"/>
                <a:gd name="connsiteX17" fmla="*/ 2273191 w 2292880"/>
                <a:gd name="connsiteY17" fmla="*/ 1309673 h 1327457"/>
                <a:gd name="connsiteX18" fmla="*/ 2273191 w 2292880"/>
                <a:gd name="connsiteY18" fmla="*/ 90191 h 1327457"/>
                <a:gd name="connsiteX19" fmla="*/ 2252867 w 2292880"/>
                <a:gd name="connsiteY19" fmla="*/ 41285 h 1327457"/>
                <a:gd name="connsiteX20" fmla="*/ 2252867 w 2292880"/>
                <a:gd name="connsiteY20" fmla="*/ 41285 h 1327457"/>
                <a:gd name="connsiteX21" fmla="*/ 2203961 w 2292880"/>
                <a:gd name="connsiteY21" fmla="*/ 20960 h 1327457"/>
                <a:gd name="connsiteX22" fmla="*/ 90191 w 2292880"/>
                <a:gd name="connsiteY22" fmla="*/ 20960 h 1327457"/>
                <a:gd name="connsiteX23" fmla="*/ 41285 w 2292880"/>
                <a:gd name="connsiteY23" fmla="*/ 41285 h 1327457"/>
                <a:gd name="connsiteX24" fmla="*/ 41285 w 2292880"/>
                <a:gd name="connsiteY24" fmla="*/ 41285 h 1327457"/>
                <a:gd name="connsiteX25" fmla="*/ 20960 w 2292880"/>
                <a:gd name="connsiteY25" fmla="*/ 90191 h 1327457"/>
                <a:gd name="connsiteX26" fmla="*/ 20960 w 2292880"/>
                <a:gd name="connsiteY26" fmla="*/ 1309673 h 1327457"/>
                <a:gd name="connsiteX27" fmla="*/ 20960 w 2292880"/>
                <a:gd name="connsiteY27" fmla="*/ 1309673 h 132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92880" h="1327457">
                  <a:moveTo>
                    <a:pt x="2282718" y="1328093"/>
                  </a:moveTo>
                  <a:lnTo>
                    <a:pt x="12068" y="1328093"/>
                  </a:lnTo>
                  <a:lnTo>
                    <a:pt x="3176" y="1328093"/>
                  </a:lnTo>
                  <a:lnTo>
                    <a:pt x="3176" y="1319201"/>
                  </a:lnTo>
                  <a:lnTo>
                    <a:pt x="3176" y="90191"/>
                  </a:lnTo>
                  <a:cubicBezTo>
                    <a:pt x="3176" y="66055"/>
                    <a:pt x="12703" y="44460"/>
                    <a:pt x="28582" y="28582"/>
                  </a:cubicBezTo>
                  <a:lnTo>
                    <a:pt x="28582" y="28582"/>
                  </a:lnTo>
                  <a:cubicBezTo>
                    <a:pt x="44460" y="12703"/>
                    <a:pt x="66055" y="3176"/>
                    <a:pt x="90191" y="3176"/>
                  </a:cubicBezTo>
                  <a:lnTo>
                    <a:pt x="2204596" y="3176"/>
                  </a:lnTo>
                  <a:cubicBezTo>
                    <a:pt x="2228731" y="3176"/>
                    <a:pt x="2250326" y="12703"/>
                    <a:pt x="2266205" y="28582"/>
                  </a:cubicBezTo>
                  <a:lnTo>
                    <a:pt x="2266205" y="28582"/>
                  </a:lnTo>
                  <a:cubicBezTo>
                    <a:pt x="2282083" y="44460"/>
                    <a:pt x="2291611" y="66055"/>
                    <a:pt x="2291611" y="90191"/>
                  </a:cubicBezTo>
                  <a:lnTo>
                    <a:pt x="2291611" y="1318566"/>
                  </a:lnTo>
                  <a:lnTo>
                    <a:pt x="2291611" y="1327457"/>
                  </a:lnTo>
                  <a:lnTo>
                    <a:pt x="2282718" y="1327457"/>
                  </a:lnTo>
                  <a:lnTo>
                    <a:pt x="2282718" y="1328093"/>
                  </a:lnTo>
                  <a:close/>
                  <a:moveTo>
                    <a:pt x="20960" y="1309673"/>
                  </a:moveTo>
                  <a:lnTo>
                    <a:pt x="2273191" y="1309673"/>
                  </a:lnTo>
                  <a:lnTo>
                    <a:pt x="2273191" y="90191"/>
                  </a:lnTo>
                  <a:cubicBezTo>
                    <a:pt x="2273191" y="71137"/>
                    <a:pt x="2265570" y="53988"/>
                    <a:pt x="2252867" y="41285"/>
                  </a:cubicBezTo>
                  <a:lnTo>
                    <a:pt x="2252867" y="41285"/>
                  </a:lnTo>
                  <a:cubicBezTo>
                    <a:pt x="2240164" y="28582"/>
                    <a:pt x="2223015" y="20960"/>
                    <a:pt x="2203961" y="20960"/>
                  </a:cubicBezTo>
                  <a:lnTo>
                    <a:pt x="90191" y="20960"/>
                  </a:lnTo>
                  <a:cubicBezTo>
                    <a:pt x="71137" y="20960"/>
                    <a:pt x="53987" y="28582"/>
                    <a:pt x="41285" y="41285"/>
                  </a:cubicBezTo>
                  <a:lnTo>
                    <a:pt x="41285" y="41285"/>
                  </a:lnTo>
                  <a:cubicBezTo>
                    <a:pt x="28582" y="53988"/>
                    <a:pt x="20960" y="71137"/>
                    <a:pt x="20960" y="90191"/>
                  </a:cubicBezTo>
                  <a:lnTo>
                    <a:pt x="20960" y="1309673"/>
                  </a:lnTo>
                  <a:lnTo>
                    <a:pt x="20960" y="13096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FD69ADE-C297-488E-8DE7-24B3BB7694EA}"/>
                </a:ext>
              </a:extLst>
            </p:cNvPr>
            <p:cNvSpPr/>
            <p:nvPr/>
          </p:nvSpPr>
          <p:spPr>
            <a:xfrm>
              <a:off x="4949877" y="2793377"/>
              <a:ext cx="2292881" cy="1257591"/>
            </a:xfrm>
            <a:custGeom>
              <a:avLst/>
              <a:gdLst>
                <a:gd name="connsiteX0" fmla="*/ 2273827 w 2292880"/>
                <a:gd name="connsiteY0" fmla="*/ 1039101 h 1257591"/>
                <a:gd name="connsiteX1" fmla="*/ 20960 w 2292880"/>
                <a:gd name="connsiteY1" fmla="*/ 1039101 h 1257591"/>
                <a:gd name="connsiteX2" fmla="*/ 20960 w 2292880"/>
                <a:gd name="connsiteY2" fmla="*/ 1171211 h 1257591"/>
                <a:gd name="connsiteX3" fmla="*/ 41285 w 2292880"/>
                <a:gd name="connsiteY3" fmla="*/ 1220118 h 1257591"/>
                <a:gd name="connsiteX4" fmla="*/ 41285 w 2292880"/>
                <a:gd name="connsiteY4" fmla="*/ 1220118 h 1257591"/>
                <a:gd name="connsiteX5" fmla="*/ 90191 w 2292880"/>
                <a:gd name="connsiteY5" fmla="*/ 1240442 h 1257591"/>
                <a:gd name="connsiteX6" fmla="*/ 2204596 w 2292880"/>
                <a:gd name="connsiteY6" fmla="*/ 1240442 h 1257591"/>
                <a:gd name="connsiteX7" fmla="*/ 2253502 w 2292880"/>
                <a:gd name="connsiteY7" fmla="*/ 1220118 h 1257591"/>
                <a:gd name="connsiteX8" fmla="*/ 2253502 w 2292880"/>
                <a:gd name="connsiteY8" fmla="*/ 1220118 h 1257591"/>
                <a:gd name="connsiteX9" fmla="*/ 2273827 w 2292880"/>
                <a:gd name="connsiteY9" fmla="*/ 1171211 h 1257591"/>
                <a:gd name="connsiteX10" fmla="*/ 2273827 w 2292880"/>
                <a:gd name="connsiteY10" fmla="*/ 1171211 h 1257591"/>
                <a:gd name="connsiteX11" fmla="*/ 2273827 w 2292880"/>
                <a:gd name="connsiteY11" fmla="*/ 1039101 h 1257591"/>
                <a:gd name="connsiteX12" fmla="*/ 2273827 w 2292880"/>
                <a:gd name="connsiteY12" fmla="*/ 1039101 h 1257591"/>
                <a:gd name="connsiteX13" fmla="*/ 12068 w 2292880"/>
                <a:gd name="connsiteY13" fmla="*/ 1020681 h 1257591"/>
                <a:gd name="connsiteX14" fmla="*/ 2273827 w 2292880"/>
                <a:gd name="connsiteY14" fmla="*/ 1020681 h 1257591"/>
                <a:gd name="connsiteX15" fmla="*/ 2273827 w 2292880"/>
                <a:gd name="connsiteY15" fmla="*/ 106070 h 1257591"/>
                <a:gd name="connsiteX16" fmla="*/ 2273827 w 2292880"/>
                <a:gd name="connsiteY16" fmla="*/ 106070 h 1257591"/>
                <a:gd name="connsiteX17" fmla="*/ 2273827 w 2292880"/>
                <a:gd name="connsiteY17" fmla="*/ 76218 h 1257591"/>
                <a:gd name="connsiteX18" fmla="*/ 2273827 w 2292880"/>
                <a:gd name="connsiteY18" fmla="*/ 3176 h 1257591"/>
                <a:gd name="connsiteX19" fmla="*/ 2292246 w 2292880"/>
                <a:gd name="connsiteY19" fmla="*/ 3176 h 1257591"/>
                <a:gd name="connsiteX20" fmla="*/ 2292246 w 2292880"/>
                <a:gd name="connsiteY20" fmla="*/ 76218 h 1257591"/>
                <a:gd name="connsiteX21" fmla="*/ 2292246 w 2292880"/>
                <a:gd name="connsiteY21" fmla="*/ 106070 h 1257591"/>
                <a:gd name="connsiteX22" fmla="*/ 2292246 w 2292880"/>
                <a:gd name="connsiteY22" fmla="*/ 106070 h 1257591"/>
                <a:gd name="connsiteX23" fmla="*/ 2292246 w 2292880"/>
                <a:gd name="connsiteY23" fmla="*/ 1171211 h 1257591"/>
                <a:gd name="connsiteX24" fmla="*/ 2292246 w 2292880"/>
                <a:gd name="connsiteY24" fmla="*/ 1171211 h 1257591"/>
                <a:gd name="connsiteX25" fmla="*/ 2266840 w 2292880"/>
                <a:gd name="connsiteY25" fmla="*/ 1232821 h 1257591"/>
                <a:gd name="connsiteX26" fmla="*/ 2266840 w 2292880"/>
                <a:gd name="connsiteY26" fmla="*/ 1232821 h 1257591"/>
                <a:gd name="connsiteX27" fmla="*/ 2266840 w 2292880"/>
                <a:gd name="connsiteY27" fmla="*/ 1232821 h 1257591"/>
                <a:gd name="connsiteX28" fmla="*/ 2205231 w 2292880"/>
                <a:gd name="connsiteY28" fmla="*/ 1258227 h 1257591"/>
                <a:gd name="connsiteX29" fmla="*/ 90191 w 2292880"/>
                <a:gd name="connsiteY29" fmla="*/ 1258227 h 1257591"/>
                <a:gd name="connsiteX30" fmla="*/ 28582 w 2292880"/>
                <a:gd name="connsiteY30" fmla="*/ 1232821 h 1257591"/>
                <a:gd name="connsiteX31" fmla="*/ 28582 w 2292880"/>
                <a:gd name="connsiteY31" fmla="*/ 1232821 h 1257591"/>
                <a:gd name="connsiteX32" fmla="*/ 3176 w 2292880"/>
                <a:gd name="connsiteY32" fmla="*/ 1171211 h 1257591"/>
                <a:gd name="connsiteX33" fmla="*/ 3176 w 2292880"/>
                <a:gd name="connsiteY33" fmla="*/ 1029574 h 1257591"/>
                <a:gd name="connsiteX34" fmla="*/ 3176 w 2292880"/>
                <a:gd name="connsiteY34" fmla="*/ 1020681 h 1257591"/>
                <a:gd name="connsiteX35" fmla="*/ 12068 w 2292880"/>
                <a:gd name="connsiteY35" fmla="*/ 1020681 h 1257591"/>
                <a:gd name="connsiteX36" fmla="*/ 12068 w 2292880"/>
                <a:gd name="connsiteY36" fmla="*/ 1020681 h 125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92880" h="1257591">
                  <a:moveTo>
                    <a:pt x="2273827" y="1039101"/>
                  </a:moveTo>
                  <a:lnTo>
                    <a:pt x="20960" y="1039101"/>
                  </a:lnTo>
                  <a:lnTo>
                    <a:pt x="20960" y="1171211"/>
                  </a:lnTo>
                  <a:cubicBezTo>
                    <a:pt x="20960" y="1190266"/>
                    <a:pt x="28582" y="1207415"/>
                    <a:pt x="41285" y="1220118"/>
                  </a:cubicBezTo>
                  <a:lnTo>
                    <a:pt x="41285" y="1220118"/>
                  </a:lnTo>
                  <a:cubicBezTo>
                    <a:pt x="53987" y="1232821"/>
                    <a:pt x="71137" y="1240442"/>
                    <a:pt x="90191" y="1240442"/>
                  </a:cubicBezTo>
                  <a:lnTo>
                    <a:pt x="2204596" y="1240442"/>
                  </a:lnTo>
                  <a:cubicBezTo>
                    <a:pt x="2223650" y="1240442"/>
                    <a:pt x="2240799" y="1232821"/>
                    <a:pt x="2253502" y="1220118"/>
                  </a:cubicBezTo>
                  <a:lnTo>
                    <a:pt x="2253502" y="1220118"/>
                  </a:lnTo>
                  <a:cubicBezTo>
                    <a:pt x="2266205" y="1207415"/>
                    <a:pt x="2273827" y="1190266"/>
                    <a:pt x="2273827" y="1171211"/>
                  </a:cubicBezTo>
                  <a:lnTo>
                    <a:pt x="2273827" y="1171211"/>
                  </a:lnTo>
                  <a:lnTo>
                    <a:pt x="2273827" y="1039101"/>
                  </a:lnTo>
                  <a:lnTo>
                    <a:pt x="2273827" y="1039101"/>
                  </a:lnTo>
                  <a:close/>
                  <a:moveTo>
                    <a:pt x="12068" y="1020681"/>
                  </a:moveTo>
                  <a:lnTo>
                    <a:pt x="2273827" y="1020681"/>
                  </a:lnTo>
                  <a:lnTo>
                    <a:pt x="2273827" y="106070"/>
                  </a:lnTo>
                  <a:lnTo>
                    <a:pt x="2273827" y="106070"/>
                  </a:lnTo>
                  <a:lnTo>
                    <a:pt x="2273827" y="76218"/>
                  </a:lnTo>
                  <a:lnTo>
                    <a:pt x="2273827" y="3176"/>
                  </a:lnTo>
                  <a:lnTo>
                    <a:pt x="2292246" y="3176"/>
                  </a:lnTo>
                  <a:lnTo>
                    <a:pt x="2292246" y="76218"/>
                  </a:lnTo>
                  <a:lnTo>
                    <a:pt x="2292246" y="106070"/>
                  </a:lnTo>
                  <a:lnTo>
                    <a:pt x="2292246" y="106070"/>
                  </a:lnTo>
                  <a:lnTo>
                    <a:pt x="2292246" y="1171211"/>
                  </a:lnTo>
                  <a:lnTo>
                    <a:pt x="2292246" y="1171211"/>
                  </a:lnTo>
                  <a:cubicBezTo>
                    <a:pt x="2292246" y="1195347"/>
                    <a:pt x="2282718" y="1216942"/>
                    <a:pt x="2266840" y="1232821"/>
                  </a:cubicBezTo>
                  <a:lnTo>
                    <a:pt x="2266840" y="1232821"/>
                  </a:lnTo>
                  <a:lnTo>
                    <a:pt x="2266840" y="1232821"/>
                  </a:lnTo>
                  <a:cubicBezTo>
                    <a:pt x="2250961" y="1248699"/>
                    <a:pt x="2229367" y="1258227"/>
                    <a:pt x="2205231" y="1258227"/>
                  </a:cubicBezTo>
                  <a:lnTo>
                    <a:pt x="90191" y="1258227"/>
                  </a:lnTo>
                  <a:cubicBezTo>
                    <a:pt x="66055" y="1258227"/>
                    <a:pt x="44460" y="1248699"/>
                    <a:pt x="28582" y="1232821"/>
                  </a:cubicBezTo>
                  <a:lnTo>
                    <a:pt x="28582" y="1232821"/>
                  </a:lnTo>
                  <a:cubicBezTo>
                    <a:pt x="12703" y="1216942"/>
                    <a:pt x="3176" y="1195347"/>
                    <a:pt x="3176" y="1171211"/>
                  </a:cubicBezTo>
                  <a:lnTo>
                    <a:pt x="3176" y="1029574"/>
                  </a:lnTo>
                  <a:lnTo>
                    <a:pt x="3176" y="1020681"/>
                  </a:lnTo>
                  <a:lnTo>
                    <a:pt x="12068" y="1020681"/>
                  </a:lnTo>
                  <a:lnTo>
                    <a:pt x="12068" y="102068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94C40B6-AAFC-4BA6-A544-62B8487D8247}"/>
                </a:ext>
              </a:extLst>
            </p:cNvPr>
            <p:cNvSpPr/>
            <p:nvPr/>
          </p:nvSpPr>
          <p:spPr>
            <a:xfrm>
              <a:off x="5033081" y="2608549"/>
              <a:ext cx="2127743" cy="1117859"/>
            </a:xfrm>
            <a:custGeom>
              <a:avLst/>
              <a:gdLst>
                <a:gd name="connsiteX0" fmla="*/ 27946 w 2127742"/>
                <a:gd name="connsiteY0" fmla="*/ 3176 h 1117858"/>
                <a:gd name="connsiteX1" fmla="*/ 2101066 w 2127742"/>
                <a:gd name="connsiteY1" fmla="*/ 3176 h 1117858"/>
                <a:gd name="connsiteX2" fmla="*/ 2118215 w 2127742"/>
                <a:gd name="connsiteY2" fmla="*/ 10162 h 1117858"/>
                <a:gd name="connsiteX3" fmla="*/ 2118215 w 2127742"/>
                <a:gd name="connsiteY3" fmla="*/ 10162 h 1117858"/>
                <a:gd name="connsiteX4" fmla="*/ 2125202 w 2127742"/>
                <a:gd name="connsiteY4" fmla="*/ 27946 h 1117858"/>
                <a:gd name="connsiteX5" fmla="*/ 2125202 w 2127742"/>
                <a:gd name="connsiteY5" fmla="*/ 1094993 h 1117858"/>
                <a:gd name="connsiteX6" fmla="*/ 2118215 w 2127742"/>
                <a:gd name="connsiteY6" fmla="*/ 1112142 h 1117858"/>
                <a:gd name="connsiteX7" fmla="*/ 2118215 w 2127742"/>
                <a:gd name="connsiteY7" fmla="*/ 1112142 h 1117858"/>
                <a:gd name="connsiteX8" fmla="*/ 2100431 w 2127742"/>
                <a:gd name="connsiteY8" fmla="*/ 1119129 h 1117858"/>
                <a:gd name="connsiteX9" fmla="*/ 27946 w 2127742"/>
                <a:gd name="connsiteY9" fmla="*/ 1119129 h 1117858"/>
                <a:gd name="connsiteX10" fmla="*/ 10162 w 2127742"/>
                <a:gd name="connsiteY10" fmla="*/ 1112142 h 1117858"/>
                <a:gd name="connsiteX11" fmla="*/ 3176 w 2127742"/>
                <a:gd name="connsiteY11" fmla="*/ 1094358 h 1117858"/>
                <a:gd name="connsiteX12" fmla="*/ 3176 w 2127742"/>
                <a:gd name="connsiteY12" fmla="*/ 27311 h 1117858"/>
                <a:gd name="connsiteX13" fmla="*/ 10162 w 2127742"/>
                <a:gd name="connsiteY13" fmla="*/ 10162 h 1117858"/>
                <a:gd name="connsiteX14" fmla="*/ 10162 w 2127742"/>
                <a:gd name="connsiteY14" fmla="*/ 10162 h 1117858"/>
                <a:gd name="connsiteX15" fmla="*/ 27946 w 2127742"/>
                <a:gd name="connsiteY15" fmla="*/ 3176 h 1117858"/>
                <a:gd name="connsiteX16" fmla="*/ 27946 w 2127742"/>
                <a:gd name="connsiteY16" fmla="*/ 3176 h 1117858"/>
                <a:gd name="connsiteX17" fmla="*/ 2100431 w 2127742"/>
                <a:gd name="connsiteY17" fmla="*/ 21595 h 1117858"/>
                <a:gd name="connsiteX18" fmla="*/ 27946 w 2127742"/>
                <a:gd name="connsiteY18" fmla="*/ 21595 h 1117858"/>
                <a:gd name="connsiteX19" fmla="*/ 23500 w 2127742"/>
                <a:gd name="connsiteY19" fmla="*/ 23500 h 1117858"/>
                <a:gd name="connsiteX20" fmla="*/ 23500 w 2127742"/>
                <a:gd name="connsiteY20" fmla="*/ 23500 h 1117858"/>
                <a:gd name="connsiteX21" fmla="*/ 21595 w 2127742"/>
                <a:gd name="connsiteY21" fmla="*/ 27946 h 1117858"/>
                <a:gd name="connsiteX22" fmla="*/ 21595 w 2127742"/>
                <a:gd name="connsiteY22" fmla="*/ 1094993 h 1117858"/>
                <a:gd name="connsiteX23" fmla="*/ 23500 w 2127742"/>
                <a:gd name="connsiteY23" fmla="*/ 1099439 h 1117858"/>
                <a:gd name="connsiteX24" fmla="*/ 27946 w 2127742"/>
                <a:gd name="connsiteY24" fmla="*/ 1101345 h 1117858"/>
                <a:gd name="connsiteX25" fmla="*/ 2101066 w 2127742"/>
                <a:gd name="connsiteY25" fmla="*/ 1101345 h 1117858"/>
                <a:gd name="connsiteX26" fmla="*/ 2105513 w 2127742"/>
                <a:gd name="connsiteY26" fmla="*/ 1099439 h 1117858"/>
                <a:gd name="connsiteX27" fmla="*/ 2105513 w 2127742"/>
                <a:gd name="connsiteY27" fmla="*/ 1099439 h 1117858"/>
                <a:gd name="connsiteX28" fmla="*/ 2107418 w 2127742"/>
                <a:gd name="connsiteY28" fmla="*/ 1094993 h 1117858"/>
                <a:gd name="connsiteX29" fmla="*/ 2107418 w 2127742"/>
                <a:gd name="connsiteY29" fmla="*/ 27946 h 1117858"/>
                <a:gd name="connsiteX30" fmla="*/ 2105513 w 2127742"/>
                <a:gd name="connsiteY30" fmla="*/ 23500 h 1117858"/>
                <a:gd name="connsiteX31" fmla="*/ 2105513 w 2127742"/>
                <a:gd name="connsiteY31" fmla="*/ 23500 h 1117858"/>
                <a:gd name="connsiteX32" fmla="*/ 2100431 w 2127742"/>
                <a:gd name="connsiteY32" fmla="*/ 21595 h 1117858"/>
                <a:gd name="connsiteX33" fmla="*/ 2100431 w 2127742"/>
                <a:gd name="connsiteY33" fmla="*/ 21595 h 111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127742" h="1117858">
                  <a:moveTo>
                    <a:pt x="27946" y="3176"/>
                  </a:moveTo>
                  <a:lnTo>
                    <a:pt x="2101066" y="3176"/>
                  </a:lnTo>
                  <a:cubicBezTo>
                    <a:pt x="2108053" y="3176"/>
                    <a:pt x="2113769" y="5716"/>
                    <a:pt x="2118215" y="10162"/>
                  </a:cubicBezTo>
                  <a:lnTo>
                    <a:pt x="2118215" y="10162"/>
                  </a:lnTo>
                  <a:cubicBezTo>
                    <a:pt x="2122661" y="14608"/>
                    <a:pt x="2125202" y="20960"/>
                    <a:pt x="2125202" y="27946"/>
                  </a:cubicBezTo>
                  <a:lnTo>
                    <a:pt x="2125202" y="1094993"/>
                  </a:lnTo>
                  <a:cubicBezTo>
                    <a:pt x="2125202" y="1101980"/>
                    <a:pt x="2122661" y="1107696"/>
                    <a:pt x="2118215" y="1112142"/>
                  </a:cubicBezTo>
                  <a:lnTo>
                    <a:pt x="2118215" y="1112142"/>
                  </a:lnTo>
                  <a:cubicBezTo>
                    <a:pt x="2113769" y="1116588"/>
                    <a:pt x="2107418" y="1119129"/>
                    <a:pt x="2100431" y="1119129"/>
                  </a:cubicBezTo>
                  <a:lnTo>
                    <a:pt x="27946" y="1119129"/>
                  </a:lnTo>
                  <a:cubicBezTo>
                    <a:pt x="20960" y="1119129"/>
                    <a:pt x="15243" y="1116588"/>
                    <a:pt x="10162" y="1112142"/>
                  </a:cubicBezTo>
                  <a:cubicBezTo>
                    <a:pt x="5716" y="1107696"/>
                    <a:pt x="3176" y="1101345"/>
                    <a:pt x="3176" y="1094358"/>
                  </a:cubicBezTo>
                  <a:lnTo>
                    <a:pt x="3176" y="27311"/>
                  </a:lnTo>
                  <a:cubicBezTo>
                    <a:pt x="3176" y="20325"/>
                    <a:pt x="5716" y="14608"/>
                    <a:pt x="10162" y="10162"/>
                  </a:cubicBezTo>
                  <a:lnTo>
                    <a:pt x="10162" y="10162"/>
                  </a:lnTo>
                  <a:cubicBezTo>
                    <a:pt x="14608" y="5716"/>
                    <a:pt x="20960" y="3176"/>
                    <a:pt x="27946" y="3176"/>
                  </a:cubicBezTo>
                  <a:lnTo>
                    <a:pt x="27946" y="3176"/>
                  </a:lnTo>
                  <a:close/>
                  <a:moveTo>
                    <a:pt x="2100431" y="21595"/>
                  </a:moveTo>
                  <a:lnTo>
                    <a:pt x="27946" y="21595"/>
                  </a:lnTo>
                  <a:cubicBezTo>
                    <a:pt x="26041" y="21595"/>
                    <a:pt x="24771" y="22230"/>
                    <a:pt x="23500" y="23500"/>
                  </a:cubicBezTo>
                  <a:lnTo>
                    <a:pt x="23500" y="23500"/>
                  </a:lnTo>
                  <a:cubicBezTo>
                    <a:pt x="22230" y="24771"/>
                    <a:pt x="21595" y="26041"/>
                    <a:pt x="21595" y="27946"/>
                  </a:cubicBezTo>
                  <a:lnTo>
                    <a:pt x="21595" y="1094993"/>
                  </a:lnTo>
                  <a:cubicBezTo>
                    <a:pt x="21595" y="1096899"/>
                    <a:pt x="22230" y="1098169"/>
                    <a:pt x="23500" y="1099439"/>
                  </a:cubicBezTo>
                  <a:cubicBezTo>
                    <a:pt x="24771" y="1100710"/>
                    <a:pt x="26041" y="1101345"/>
                    <a:pt x="27946" y="1101345"/>
                  </a:cubicBezTo>
                  <a:lnTo>
                    <a:pt x="2101066" y="1101345"/>
                  </a:lnTo>
                  <a:cubicBezTo>
                    <a:pt x="2102972" y="1101345"/>
                    <a:pt x="2104242" y="1100710"/>
                    <a:pt x="2105513" y="1099439"/>
                  </a:cubicBezTo>
                  <a:lnTo>
                    <a:pt x="2105513" y="1099439"/>
                  </a:lnTo>
                  <a:cubicBezTo>
                    <a:pt x="2106783" y="1098169"/>
                    <a:pt x="2107418" y="1096899"/>
                    <a:pt x="2107418" y="1094993"/>
                  </a:cubicBezTo>
                  <a:lnTo>
                    <a:pt x="2107418" y="27946"/>
                  </a:lnTo>
                  <a:cubicBezTo>
                    <a:pt x="2107418" y="26041"/>
                    <a:pt x="2106783" y="24771"/>
                    <a:pt x="2105513" y="23500"/>
                  </a:cubicBezTo>
                  <a:lnTo>
                    <a:pt x="2105513" y="23500"/>
                  </a:lnTo>
                  <a:cubicBezTo>
                    <a:pt x="2104242" y="22230"/>
                    <a:pt x="2102337" y="21595"/>
                    <a:pt x="2100431" y="21595"/>
                  </a:cubicBezTo>
                  <a:lnTo>
                    <a:pt x="2100431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E2E296-0B2C-430F-8583-2CB079288911}"/>
                </a:ext>
              </a:extLst>
            </p:cNvPr>
            <p:cNvSpPr/>
            <p:nvPr/>
          </p:nvSpPr>
          <p:spPr>
            <a:xfrm>
              <a:off x="6073452" y="2545669"/>
              <a:ext cx="44460" cy="44460"/>
            </a:xfrm>
            <a:custGeom>
              <a:avLst/>
              <a:gdLst>
                <a:gd name="connsiteX0" fmla="*/ 24136 w 44460"/>
                <a:gd name="connsiteY0" fmla="*/ 3176 h 44460"/>
                <a:gd name="connsiteX1" fmla="*/ 38744 w 44460"/>
                <a:gd name="connsiteY1" fmla="*/ 9527 h 44460"/>
                <a:gd name="connsiteX2" fmla="*/ 45095 w 44460"/>
                <a:gd name="connsiteY2" fmla="*/ 24136 h 44460"/>
                <a:gd name="connsiteX3" fmla="*/ 38744 w 44460"/>
                <a:gd name="connsiteY3" fmla="*/ 38744 h 44460"/>
                <a:gd name="connsiteX4" fmla="*/ 38744 w 44460"/>
                <a:gd name="connsiteY4" fmla="*/ 38744 h 44460"/>
                <a:gd name="connsiteX5" fmla="*/ 24136 w 44460"/>
                <a:gd name="connsiteY5" fmla="*/ 45095 h 44460"/>
                <a:gd name="connsiteX6" fmla="*/ 9527 w 44460"/>
                <a:gd name="connsiteY6" fmla="*/ 38744 h 44460"/>
                <a:gd name="connsiteX7" fmla="*/ 3176 w 44460"/>
                <a:gd name="connsiteY7" fmla="*/ 24136 h 44460"/>
                <a:gd name="connsiteX8" fmla="*/ 9527 w 44460"/>
                <a:gd name="connsiteY8" fmla="*/ 9527 h 44460"/>
                <a:gd name="connsiteX9" fmla="*/ 9527 w 44460"/>
                <a:gd name="connsiteY9" fmla="*/ 9527 h 44460"/>
                <a:gd name="connsiteX10" fmla="*/ 9527 w 44460"/>
                <a:gd name="connsiteY10" fmla="*/ 9527 h 44460"/>
                <a:gd name="connsiteX11" fmla="*/ 24136 w 44460"/>
                <a:gd name="connsiteY11" fmla="*/ 3176 h 44460"/>
                <a:gd name="connsiteX12" fmla="*/ 24136 w 44460"/>
                <a:gd name="connsiteY12" fmla="*/ 3176 h 44460"/>
                <a:gd name="connsiteX13" fmla="*/ 33028 w 44460"/>
                <a:gd name="connsiteY13" fmla="*/ 15244 h 44460"/>
                <a:gd name="connsiteX14" fmla="*/ 24136 w 44460"/>
                <a:gd name="connsiteY14" fmla="*/ 11433 h 44460"/>
                <a:gd name="connsiteX15" fmla="*/ 15243 w 44460"/>
                <a:gd name="connsiteY15" fmla="*/ 15244 h 44460"/>
                <a:gd name="connsiteX16" fmla="*/ 15243 w 44460"/>
                <a:gd name="connsiteY16" fmla="*/ 15244 h 44460"/>
                <a:gd name="connsiteX17" fmla="*/ 11433 w 44460"/>
                <a:gd name="connsiteY17" fmla="*/ 24136 h 44460"/>
                <a:gd name="connsiteX18" fmla="*/ 15243 w 44460"/>
                <a:gd name="connsiteY18" fmla="*/ 33028 h 44460"/>
                <a:gd name="connsiteX19" fmla="*/ 24136 w 44460"/>
                <a:gd name="connsiteY19" fmla="*/ 36839 h 44460"/>
                <a:gd name="connsiteX20" fmla="*/ 33028 w 44460"/>
                <a:gd name="connsiteY20" fmla="*/ 33028 h 44460"/>
                <a:gd name="connsiteX21" fmla="*/ 33028 w 44460"/>
                <a:gd name="connsiteY21" fmla="*/ 33028 h 44460"/>
                <a:gd name="connsiteX22" fmla="*/ 36838 w 44460"/>
                <a:gd name="connsiteY22" fmla="*/ 24136 h 44460"/>
                <a:gd name="connsiteX23" fmla="*/ 33028 w 44460"/>
                <a:gd name="connsiteY23" fmla="*/ 15244 h 44460"/>
                <a:gd name="connsiteX24" fmla="*/ 33028 w 44460"/>
                <a:gd name="connsiteY24" fmla="*/ 15244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460" h="44460">
                  <a:moveTo>
                    <a:pt x="24136" y="3176"/>
                  </a:moveTo>
                  <a:cubicBezTo>
                    <a:pt x="29852" y="3176"/>
                    <a:pt x="34933" y="5716"/>
                    <a:pt x="38744" y="9527"/>
                  </a:cubicBezTo>
                  <a:cubicBezTo>
                    <a:pt x="42555" y="13338"/>
                    <a:pt x="45095" y="18419"/>
                    <a:pt x="45095" y="24136"/>
                  </a:cubicBezTo>
                  <a:cubicBezTo>
                    <a:pt x="45095" y="29852"/>
                    <a:pt x="42555" y="34933"/>
                    <a:pt x="38744" y="38744"/>
                  </a:cubicBezTo>
                  <a:lnTo>
                    <a:pt x="38744" y="38744"/>
                  </a:lnTo>
                  <a:cubicBezTo>
                    <a:pt x="34933" y="42555"/>
                    <a:pt x="29852" y="45095"/>
                    <a:pt x="24136" y="45095"/>
                  </a:cubicBez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lnTo>
                    <a:pt x="9527" y="9527"/>
                  </a:lnTo>
                  <a:lnTo>
                    <a:pt x="9527" y="9527"/>
                  </a:ln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  <a:moveTo>
                    <a:pt x="33028" y="15244"/>
                  </a:moveTo>
                  <a:cubicBezTo>
                    <a:pt x="30487" y="12703"/>
                    <a:pt x="27311" y="11433"/>
                    <a:pt x="24136" y="11433"/>
                  </a:cubicBezTo>
                  <a:cubicBezTo>
                    <a:pt x="20325" y="11433"/>
                    <a:pt x="17149" y="12703"/>
                    <a:pt x="15243" y="15244"/>
                  </a:cubicBezTo>
                  <a:lnTo>
                    <a:pt x="15243" y="15244"/>
                  </a:ln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7"/>
                    <a:pt x="12703" y="31122"/>
                    <a:pt x="15243" y="33028"/>
                  </a:cubicBezTo>
                  <a:cubicBezTo>
                    <a:pt x="17784" y="35568"/>
                    <a:pt x="20960" y="36839"/>
                    <a:pt x="24136" y="36839"/>
                  </a:cubicBezTo>
                  <a:cubicBezTo>
                    <a:pt x="27946" y="36839"/>
                    <a:pt x="31122" y="35568"/>
                    <a:pt x="33028" y="33028"/>
                  </a:cubicBezTo>
                  <a:lnTo>
                    <a:pt x="33028" y="33028"/>
                  </a:lnTo>
                  <a:cubicBezTo>
                    <a:pt x="35568" y="30487"/>
                    <a:pt x="36838" y="27311"/>
                    <a:pt x="36838" y="24136"/>
                  </a:cubicBezTo>
                  <a:cubicBezTo>
                    <a:pt x="36838" y="20960"/>
                    <a:pt x="34933" y="17784"/>
                    <a:pt x="33028" y="15244"/>
                  </a:cubicBezTo>
                  <a:lnTo>
                    <a:pt x="33028" y="152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1B91ACC-CC64-43EC-BF8B-F48DA9832264}"/>
                </a:ext>
              </a:extLst>
            </p:cNvPr>
            <p:cNvSpPr/>
            <p:nvPr/>
          </p:nvSpPr>
          <p:spPr>
            <a:xfrm>
              <a:off x="5743811" y="4032549"/>
              <a:ext cx="705013" cy="323925"/>
            </a:xfrm>
            <a:custGeom>
              <a:avLst/>
              <a:gdLst>
                <a:gd name="connsiteX0" fmla="*/ 582430 w 705013"/>
                <a:gd name="connsiteY0" fmla="*/ 71772 h 323924"/>
                <a:gd name="connsiteX1" fmla="*/ 582430 w 705013"/>
                <a:gd name="connsiteY1" fmla="*/ 20960 h 323924"/>
                <a:gd name="connsiteX2" fmla="*/ 125124 w 705013"/>
                <a:gd name="connsiteY2" fmla="*/ 20960 h 323924"/>
                <a:gd name="connsiteX3" fmla="*/ 125124 w 705013"/>
                <a:gd name="connsiteY3" fmla="*/ 71772 h 323924"/>
                <a:gd name="connsiteX4" fmla="*/ 97813 w 705013"/>
                <a:gd name="connsiteY4" fmla="*/ 203882 h 323924"/>
                <a:gd name="connsiteX5" fmla="*/ 21595 w 705013"/>
                <a:gd name="connsiteY5" fmla="*/ 287086 h 323924"/>
                <a:gd name="connsiteX6" fmla="*/ 21595 w 705013"/>
                <a:gd name="connsiteY6" fmla="*/ 304235 h 323924"/>
                <a:gd name="connsiteX7" fmla="*/ 685959 w 705013"/>
                <a:gd name="connsiteY7" fmla="*/ 304235 h 323924"/>
                <a:gd name="connsiteX8" fmla="*/ 685959 w 705013"/>
                <a:gd name="connsiteY8" fmla="*/ 287086 h 323924"/>
                <a:gd name="connsiteX9" fmla="*/ 609741 w 705013"/>
                <a:gd name="connsiteY9" fmla="*/ 203882 h 323924"/>
                <a:gd name="connsiteX10" fmla="*/ 582430 w 705013"/>
                <a:gd name="connsiteY10" fmla="*/ 71772 h 323924"/>
                <a:gd name="connsiteX11" fmla="*/ 582430 w 705013"/>
                <a:gd name="connsiteY11" fmla="*/ 71772 h 323924"/>
                <a:gd name="connsiteX12" fmla="*/ 600849 w 705013"/>
                <a:gd name="connsiteY12" fmla="*/ 12068 h 323924"/>
                <a:gd name="connsiteX13" fmla="*/ 600849 w 705013"/>
                <a:gd name="connsiteY13" fmla="*/ 71772 h 323924"/>
                <a:gd name="connsiteX14" fmla="*/ 626255 w 705013"/>
                <a:gd name="connsiteY14" fmla="*/ 195625 h 323924"/>
                <a:gd name="connsiteX15" fmla="*/ 699297 w 705013"/>
                <a:gd name="connsiteY15" fmla="*/ 273748 h 323924"/>
                <a:gd name="connsiteX16" fmla="*/ 703743 w 705013"/>
                <a:gd name="connsiteY16" fmla="*/ 276289 h 323924"/>
                <a:gd name="connsiteX17" fmla="*/ 703743 w 705013"/>
                <a:gd name="connsiteY17" fmla="*/ 281370 h 323924"/>
                <a:gd name="connsiteX18" fmla="*/ 703743 w 705013"/>
                <a:gd name="connsiteY18" fmla="*/ 313127 h 323924"/>
                <a:gd name="connsiteX19" fmla="*/ 703743 w 705013"/>
                <a:gd name="connsiteY19" fmla="*/ 322019 h 323924"/>
                <a:gd name="connsiteX20" fmla="*/ 694851 w 705013"/>
                <a:gd name="connsiteY20" fmla="*/ 322019 h 323924"/>
                <a:gd name="connsiteX21" fmla="*/ 12068 w 705013"/>
                <a:gd name="connsiteY21" fmla="*/ 322019 h 323924"/>
                <a:gd name="connsiteX22" fmla="*/ 3176 w 705013"/>
                <a:gd name="connsiteY22" fmla="*/ 322019 h 323924"/>
                <a:gd name="connsiteX23" fmla="*/ 3176 w 705013"/>
                <a:gd name="connsiteY23" fmla="*/ 313127 h 323924"/>
                <a:gd name="connsiteX24" fmla="*/ 3176 w 705013"/>
                <a:gd name="connsiteY24" fmla="*/ 281370 h 323924"/>
                <a:gd name="connsiteX25" fmla="*/ 3176 w 705013"/>
                <a:gd name="connsiteY25" fmla="*/ 276289 h 323924"/>
                <a:gd name="connsiteX26" fmla="*/ 7622 w 705013"/>
                <a:gd name="connsiteY26" fmla="*/ 273748 h 323924"/>
                <a:gd name="connsiteX27" fmla="*/ 80664 w 705013"/>
                <a:gd name="connsiteY27" fmla="*/ 195625 h 323924"/>
                <a:gd name="connsiteX28" fmla="*/ 106070 w 705013"/>
                <a:gd name="connsiteY28" fmla="*/ 71772 h 323924"/>
                <a:gd name="connsiteX29" fmla="*/ 106070 w 705013"/>
                <a:gd name="connsiteY29" fmla="*/ 12068 h 323924"/>
                <a:gd name="connsiteX30" fmla="*/ 106070 w 705013"/>
                <a:gd name="connsiteY30" fmla="*/ 3176 h 323924"/>
                <a:gd name="connsiteX31" fmla="*/ 114962 w 705013"/>
                <a:gd name="connsiteY31" fmla="*/ 3176 h 323924"/>
                <a:gd name="connsiteX32" fmla="*/ 590687 w 705013"/>
                <a:gd name="connsiteY32" fmla="*/ 3176 h 323924"/>
                <a:gd name="connsiteX33" fmla="*/ 599579 w 705013"/>
                <a:gd name="connsiteY33" fmla="*/ 3176 h 323924"/>
                <a:gd name="connsiteX34" fmla="*/ 599579 w 705013"/>
                <a:gd name="connsiteY34" fmla="*/ 12068 h 323924"/>
                <a:gd name="connsiteX35" fmla="*/ 600849 w 705013"/>
                <a:gd name="connsiteY35" fmla="*/ 12068 h 32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05013" h="323924">
                  <a:moveTo>
                    <a:pt x="582430" y="71772"/>
                  </a:moveTo>
                  <a:lnTo>
                    <a:pt x="582430" y="20960"/>
                  </a:lnTo>
                  <a:lnTo>
                    <a:pt x="125124" y="20960"/>
                  </a:lnTo>
                  <a:lnTo>
                    <a:pt x="125124" y="71772"/>
                  </a:lnTo>
                  <a:cubicBezTo>
                    <a:pt x="125124" y="120043"/>
                    <a:pt x="116867" y="165138"/>
                    <a:pt x="97813" y="203882"/>
                  </a:cubicBezTo>
                  <a:cubicBezTo>
                    <a:pt x="81299" y="238180"/>
                    <a:pt x="56528" y="266762"/>
                    <a:pt x="21595" y="287086"/>
                  </a:cubicBezTo>
                  <a:lnTo>
                    <a:pt x="21595" y="304235"/>
                  </a:lnTo>
                  <a:lnTo>
                    <a:pt x="685959" y="304235"/>
                  </a:lnTo>
                  <a:lnTo>
                    <a:pt x="685959" y="287086"/>
                  </a:lnTo>
                  <a:cubicBezTo>
                    <a:pt x="651661" y="266762"/>
                    <a:pt x="626890" y="238180"/>
                    <a:pt x="609741" y="203882"/>
                  </a:cubicBezTo>
                  <a:cubicBezTo>
                    <a:pt x="590687" y="165138"/>
                    <a:pt x="582430" y="120043"/>
                    <a:pt x="582430" y="71772"/>
                  </a:cubicBezTo>
                  <a:lnTo>
                    <a:pt x="582430" y="71772"/>
                  </a:lnTo>
                  <a:close/>
                  <a:moveTo>
                    <a:pt x="600849" y="12068"/>
                  </a:moveTo>
                  <a:lnTo>
                    <a:pt x="600849" y="71772"/>
                  </a:lnTo>
                  <a:cubicBezTo>
                    <a:pt x="600849" y="117502"/>
                    <a:pt x="608471" y="160057"/>
                    <a:pt x="626255" y="195625"/>
                  </a:cubicBezTo>
                  <a:cubicBezTo>
                    <a:pt x="642134" y="228018"/>
                    <a:pt x="666269" y="254694"/>
                    <a:pt x="699297" y="273748"/>
                  </a:cubicBezTo>
                  <a:lnTo>
                    <a:pt x="703743" y="276289"/>
                  </a:lnTo>
                  <a:lnTo>
                    <a:pt x="703743" y="281370"/>
                  </a:lnTo>
                  <a:lnTo>
                    <a:pt x="703743" y="313127"/>
                  </a:lnTo>
                  <a:lnTo>
                    <a:pt x="703743" y="322019"/>
                  </a:lnTo>
                  <a:lnTo>
                    <a:pt x="694851" y="322019"/>
                  </a:lnTo>
                  <a:lnTo>
                    <a:pt x="12068" y="322019"/>
                  </a:lnTo>
                  <a:lnTo>
                    <a:pt x="3176" y="322019"/>
                  </a:lnTo>
                  <a:lnTo>
                    <a:pt x="3176" y="313127"/>
                  </a:lnTo>
                  <a:lnTo>
                    <a:pt x="3176" y="281370"/>
                  </a:lnTo>
                  <a:lnTo>
                    <a:pt x="3176" y="276289"/>
                  </a:lnTo>
                  <a:lnTo>
                    <a:pt x="7622" y="273748"/>
                  </a:lnTo>
                  <a:cubicBezTo>
                    <a:pt x="40650" y="254694"/>
                    <a:pt x="64785" y="228018"/>
                    <a:pt x="80664" y="195625"/>
                  </a:cubicBezTo>
                  <a:cubicBezTo>
                    <a:pt x="98448" y="160057"/>
                    <a:pt x="106070" y="117502"/>
                    <a:pt x="106070" y="71772"/>
                  </a:cubicBezTo>
                  <a:lnTo>
                    <a:pt x="106070" y="12068"/>
                  </a:lnTo>
                  <a:lnTo>
                    <a:pt x="106070" y="3176"/>
                  </a:lnTo>
                  <a:lnTo>
                    <a:pt x="114962" y="3176"/>
                  </a:lnTo>
                  <a:lnTo>
                    <a:pt x="590687" y="3176"/>
                  </a:lnTo>
                  <a:lnTo>
                    <a:pt x="599579" y="3176"/>
                  </a:lnTo>
                  <a:lnTo>
                    <a:pt x="599579" y="12068"/>
                  </a:lnTo>
                  <a:lnTo>
                    <a:pt x="600849" y="120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52DFFB-52EC-49ED-AB08-77642DB710DE}"/>
                </a:ext>
              </a:extLst>
            </p:cNvPr>
            <p:cNvSpPr/>
            <p:nvPr/>
          </p:nvSpPr>
          <p:spPr>
            <a:xfrm>
              <a:off x="5745081" y="4306297"/>
              <a:ext cx="698662" cy="44460"/>
            </a:xfrm>
            <a:custGeom>
              <a:avLst/>
              <a:gdLst>
                <a:gd name="connsiteX0" fmla="*/ 690405 w 698661"/>
                <a:gd name="connsiteY0" fmla="*/ 43825 h 44460"/>
                <a:gd name="connsiteX1" fmla="*/ 13973 w 698661"/>
                <a:gd name="connsiteY1" fmla="*/ 43825 h 44460"/>
                <a:gd name="connsiteX2" fmla="*/ 6351 w 698661"/>
                <a:gd name="connsiteY2" fmla="*/ 40650 h 44460"/>
                <a:gd name="connsiteX3" fmla="*/ 6351 w 698661"/>
                <a:gd name="connsiteY3" fmla="*/ 40650 h 44460"/>
                <a:gd name="connsiteX4" fmla="*/ 3176 w 698661"/>
                <a:gd name="connsiteY4" fmla="*/ 33028 h 44460"/>
                <a:gd name="connsiteX5" fmla="*/ 3176 w 698661"/>
                <a:gd name="connsiteY5" fmla="*/ 13973 h 44460"/>
                <a:gd name="connsiteX6" fmla="*/ 6351 w 698661"/>
                <a:gd name="connsiteY6" fmla="*/ 6351 h 44460"/>
                <a:gd name="connsiteX7" fmla="*/ 6351 w 698661"/>
                <a:gd name="connsiteY7" fmla="*/ 6351 h 44460"/>
                <a:gd name="connsiteX8" fmla="*/ 13973 w 698661"/>
                <a:gd name="connsiteY8" fmla="*/ 3176 h 44460"/>
                <a:gd name="connsiteX9" fmla="*/ 689770 w 698661"/>
                <a:gd name="connsiteY9" fmla="*/ 3176 h 44460"/>
                <a:gd name="connsiteX10" fmla="*/ 697391 w 698661"/>
                <a:gd name="connsiteY10" fmla="*/ 6351 h 44460"/>
                <a:gd name="connsiteX11" fmla="*/ 697391 w 698661"/>
                <a:gd name="connsiteY11" fmla="*/ 6351 h 44460"/>
                <a:gd name="connsiteX12" fmla="*/ 700567 w 698661"/>
                <a:gd name="connsiteY12" fmla="*/ 13973 h 44460"/>
                <a:gd name="connsiteX13" fmla="*/ 700567 w 698661"/>
                <a:gd name="connsiteY13" fmla="*/ 33028 h 44460"/>
                <a:gd name="connsiteX14" fmla="*/ 697391 w 698661"/>
                <a:gd name="connsiteY14" fmla="*/ 40650 h 44460"/>
                <a:gd name="connsiteX15" fmla="*/ 697391 w 698661"/>
                <a:gd name="connsiteY15" fmla="*/ 40650 h 44460"/>
                <a:gd name="connsiteX16" fmla="*/ 690405 w 698661"/>
                <a:gd name="connsiteY16" fmla="*/ 43825 h 44460"/>
                <a:gd name="connsiteX17" fmla="*/ 690405 w 698661"/>
                <a:gd name="connsiteY17" fmla="*/ 43825 h 44460"/>
                <a:gd name="connsiteX18" fmla="*/ 13973 w 698661"/>
                <a:gd name="connsiteY18" fmla="*/ 35568 h 44460"/>
                <a:gd name="connsiteX19" fmla="*/ 689770 w 698661"/>
                <a:gd name="connsiteY19" fmla="*/ 35568 h 44460"/>
                <a:gd name="connsiteX20" fmla="*/ 691675 w 698661"/>
                <a:gd name="connsiteY20" fmla="*/ 34933 h 44460"/>
                <a:gd name="connsiteX21" fmla="*/ 691675 w 698661"/>
                <a:gd name="connsiteY21" fmla="*/ 34933 h 44460"/>
                <a:gd name="connsiteX22" fmla="*/ 692310 w 698661"/>
                <a:gd name="connsiteY22" fmla="*/ 33028 h 44460"/>
                <a:gd name="connsiteX23" fmla="*/ 692310 w 698661"/>
                <a:gd name="connsiteY23" fmla="*/ 13973 h 44460"/>
                <a:gd name="connsiteX24" fmla="*/ 691675 w 698661"/>
                <a:gd name="connsiteY24" fmla="*/ 12068 h 44460"/>
                <a:gd name="connsiteX25" fmla="*/ 691675 w 698661"/>
                <a:gd name="connsiteY25" fmla="*/ 12068 h 44460"/>
                <a:gd name="connsiteX26" fmla="*/ 689770 w 698661"/>
                <a:gd name="connsiteY26" fmla="*/ 11433 h 44460"/>
                <a:gd name="connsiteX27" fmla="*/ 13973 w 698661"/>
                <a:gd name="connsiteY27" fmla="*/ 11433 h 44460"/>
                <a:gd name="connsiteX28" fmla="*/ 12068 w 698661"/>
                <a:gd name="connsiteY28" fmla="*/ 12068 h 44460"/>
                <a:gd name="connsiteX29" fmla="*/ 12068 w 698661"/>
                <a:gd name="connsiteY29" fmla="*/ 12068 h 44460"/>
                <a:gd name="connsiteX30" fmla="*/ 11433 w 698661"/>
                <a:gd name="connsiteY30" fmla="*/ 13973 h 44460"/>
                <a:gd name="connsiteX31" fmla="*/ 11433 w 698661"/>
                <a:gd name="connsiteY31" fmla="*/ 33028 h 44460"/>
                <a:gd name="connsiteX32" fmla="*/ 12068 w 698661"/>
                <a:gd name="connsiteY32" fmla="*/ 34933 h 44460"/>
                <a:gd name="connsiteX33" fmla="*/ 12068 w 698661"/>
                <a:gd name="connsiteY33" fmla="*/ 34933 h 44460"/>
                <a:gd name="connsiteX34" fmla="*/ 13973 w 698661"/>
                <a:gd name="connsiteY34" fmla="*/ 35568 h 44460"/>
                <a:gd name="connsiteX35" fmla="*/ 13973 w 698661"/>
                <a:gd name="connsiteY35" fmla="*/ 35568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98661" h="44460">
                  <a:moveTo>
                    <a:pt x="690405" y="43825"/>
                  </a:moveTo>
                  <a:lnTo>
                    <a:pt x="13973" y="43825"/>
                  </a:lnTo>
                  <a:cubicBezTo>
                    <a:pt x="10798" y="43825"/>
                    <a:pt x="8257" y="42555"/>
                    <a:pt x="6351" y="40650"/>
                  </a:cubicBezTo>
                  <a:lnTo>
                    <a:pt x="6351" y="40650"/>
                  </a:lnTo>
                  <a:cubicBezTo>
                    <a:pt x="4446" y="38744"/>
                    <a:pt x="3176" y="36203"/>
                    <a:pt x="3176" y="33028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8" y="3176"/>
                    <a:pt x="13973" y="3176"/>
                  </a:cubicBezTo>
                  <a:lnTo>
                    <a:pt x="689770" y="3176"/>
                  </a:lnTo>
                  <a:cubicBezTo>
                    <a:pt x="692945" y="3176"/>
                    <a:pt x="695486" y="4446"/>
                    <a:pt x="697391" y="6351"/>
                  </a:cubicBezTo>
                  <a:lnTo>
                    <a:pt x="697391" y="6351"/>
                  </a:lnTo>
                  <a:cubicBezTo>
                    <a:pt x="699297" y="8257"/>
                    <a:pt x="700567" y="10798"/>
                    <a:pt x="700567" y="13973"/>
                  </a:cubicBezTo>
                  <a:lnTo>
                    <a:pt x="700567" y="33028"/>
                  </a:lnTo>
                  <a:cubicBezTo>
                    <a:pt x="700567" y="36203"/>
                    <a:pt x="699297" y="38744"/>
                    <a:pt x="697391" y="40650"/>
                  </a:cubicBezTo>
                  <a:lnTo>
                    <a:pt x="697391" y="40650"/>
                  </a:lnTo>
                  <a:cubicBezTo>
                    <a:pt x="695486" y="42555"/>
                    <a:pt x="692945" y="43825"/>
                    <a:pt x="690405" y="43825"/>
                  </a:cubicBezTo>
                  <a:lnTo>
                    <a:pt x="690405" y="43825"/>
                  </a:lnTo>
                  <a:close/>
                  <a:moveTo>
                    <a:pt x="13973" y="35568"/>
                  </a:moveTo>
                  <a:lnTo>
                    <a:pt x="689770" y="35568"/>
                  </a:lnTo>
                  <a:cubicBezTo>
                    <a:pt x="690405" y="35568"/>
                    <a:pt x="691040" y="35568"/>
                    <a:pt x="691675" y="34933"/>
                  </a:cubicBezTo>
                  <a:lnTo>
                    <a:pt x="691675" y="34933"/>
                  </a:lnTo>
                  <a:cubicBezTo>
                    <a:pt x="692310" y="34298"/>
                    <a:pt x="692310" y="33663"/>
                    <a:pt x="692310" y="33028"/>
                  </a:cubicBezTo>
                  <a:lnTo>
                    <a:pt x="692310" y="13973"/>
                  </a:lnTo>
                  <a:cubicBezTo>
                    <a:pt x="692310" y="13338"/>
                    <a:pt x="692310" y="12703"/>
                    <a:pt x="691675" y="12068"/>
                  </a:cubicBezTo>
                  <a:lnTo>
                    <a:pt x="691675" y="12068"/>
                  </a:lnTo>
                  <a:cubicBezTo>
                    <a:pt x="691040" y="11433"/>
                    <a:pt x="690405" y="11433"/>
                    <a:pt x="689770" y="11433"/>
                  </a:cubicBez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33028"/>
                  </a:lnTo>
                  <a:cubicBezTo>
                    <a:pt x="11433" y="33663"/>
                    <a:pt x="11433" y="34298"/>
                    <a:pt x="12068" y="34933"/>
                  </a:cubicBezTo>
                  <a:lnTo>
                    <a:pt x="12068" y="34933"/>
                  </a:lnTo>
                  <a:cubicBezTo>
                    <a:pt x="12703" y="34933"/>
                    <a:pt x="13338" y="35568"/>
                    <a:pt x="13973" y="35568"/>
                  </a:cubicBezTo>
                  <a:lnTo>
                    <a:pt x="13973" y="355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49C5BC-9A04-49A3-B7E8-281A1047A05D}"/>
              </a:ext>
            </a:extLst>
          </p:cNvPr>
          <p:cNvGrpSpPr/>
          <p:nvPr userDrawn="1"/>
        </p:nvGrpSpPr>
        <p:grpSpPr>
          <a:xfrm>
            <a:off x="4408127" y="2688976"/>
            <a:ext cx="3838466" cy="2079764"/>
            <a:chOff x="4385231" y="2502479"/>
            <a:chExt cx="3417091" cy="185145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B652489-2525-430F-A626-297EFFA2CA26}"/>
                </a:ext>
              </a:extLst>
            </p:cNvPr>
            <p:cNvSpPr/>
            <p:nvPr/>
          </p:nvSpPr>
          <p:spPr>
            <a:xfrm>
              <a:off x="4780928" y="2502479"/>
              <a:ext cx="2629509" cy="1727600"/>
            </a:xfrm>
            <a:custGeom>
              <a:avLst/>
              <a:gdLst>
                <a:gd name="connsiteX0" fmla="*/ 2619346 w 2629508"/>
                <a:gd name="connsiteY0" fmla="*/ 1725695 h 1727599"/>
                <a:gd name="connsiteX1" fmla="*/ 12068 w 2629508"/>
                <a:gd name="connsiteY1" fmla="*/ 1725695 h 1727599"/>
                <a:gd name="connsiteX2" fmla="*/ 3176 w 2629508"/>
                <a:gd name="connsiteY2" fmla="*/ 1725695 h 1727599"/>
                <a:gd name="connsiteX3" fmla="*/ 3176 w 2629508"/>
                <a:gd name="connsiteY3" fmla="*/ 1716802 h 1727599"/>
                <a:gd name="connsiteX4" fmla="*/ 3176 w 2629508"/>
                <a:gd name="connsiteY4" fmla="*/ 123854 h 1727599"/>
                <a:gd name="connsiteX5" fmla="*/ 38744 w 2629508"/>
                <a:gd name="connsiteY5" fmla="*/ 38744 h 1727599"/>
                <a:gd name="connsiteX6" fmla="*/ 123854 w 2629508"/>
                <a:gd name="connsiteY6" fmla="*/ 3176 h 1727599"/>
                <a:gd name="connsiteX7" fmla="*/ 2508831 w 2629508"/>
                <a:gd name="connsiteY7" fmla="*/ 3176 h 1727599"/>
                <a:gd name="connsiteX8" fmla="*/ 2593940 w 2629508"/>
                <a:gd name="connsiteY8" fmla="*/ 38744 h 1727599"/>
                <a:gd name="connsiteX9" fmla="*/ 2593940 w 2629508"/>
                <a:gd name="connsiteY9" fmla="*/ 38744 h 1727599"/>
                <a:gd name="connsiteX10" fmla="*/ 2629508 w 2629508"/>
                <a:gd name="connsiteY10" fmla="*/ 123854 h 1727599"/>
                <a:gd name="connsiteX11" fmla="*/ 2629508 w 2629508"/>
                <a:gd name="connsiteY11" fmla="*/ 1716167 h 1727599"/>
                <a:gd name="connsiteX12" fmla="*/ 2629508 w 2629508"/>
                <a:gd name="connsiteY12" fmla="*/ 1725059 h 1727599"/>
                <a:gd name="connsiteX13" fmla="*/ 2619346 w 2629508"/>
                <a:gd name="connsiteY13" fmla="*/ 1725059 h 1727599"/>
                <a:gd name="connsiteX14" fmla="*/ 2619346 w 2629508"/>
                <a:gd name="connsiteY14" fmla="*/ 1725695 h 1727599"/>
                <a:gd name="connsiteX15" fmla="*/ 20960 w 2629508"/>
                <a:gd name="connsiteY15" fmla="*/ 1707275 h 1727599"/>
                <a:gd name="connsiteX16" fmla="*/ 2609819 w 2629508"/>
                <a:gd name="connsiteY16" fmla="*/ 1707275 h 1727599"/>
                <a:gd name="connsiteX17" fmla="*/ 2609819 w 2629508"/>
                <a:gd name="connsiteY17" fmla="*/ 123854 h 1727599"/>
                <a:gd name="connsiteX18" fmla="*/ 2579967 w 2629508"/>
                <a:gd name="connsiteY18" fmla="*/ 52082 h 1727599"/>
                <a:gd name="connsiteX19" fmla="*/ 2579967 w 2629508"/>
                <a:gd name="connsiteY19" fmla="*/ 52082 h 1727599"/>
                <a:gd name="connsiteX20" fmla="*/ 2508196 w 2629508"/>
                <a:gd name="connsiteY20" fmla="*/ 22230 h 1727599"/>
                <a:gd name="connsiteX21" fmla="*/ 123218 w 2629508"/>
                <a:gd name="connsiteY21" fmla="*/ 22230 h 1727599"/>
                <a:gd name="connsiteX22" fmla="*/ 51447 w 2629508"/>
                <a:gd name="connsiteY22" fmla="*/ 52082 h 1727599"/>
                <a:gd name="connsiteX23" fmla="*/ 21595 w 2629508"/>
                <a:gd name="connsiteY23" fmla="*/ 123854 h 1727599"/>
                <a:gd name="connsiteX24" fmla="*/ 21595 w 2629508"/>
                <a:gd name="connsiteY24" fmla="*/ 1707275 h 1727599"/>
                <a:gd name="connsiteX25" fmla="*/ 20960 w 2629508"/>
                <a:gd name="connsiteY25" fmla="*/ 1707275 h 172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9508" h="1727599">
                  <a:moveTo>
                    <a:pt x="2619346" y="1725695"/>
                  </a:moveTo>
                  <a:lnTo>
                    <a:pt x="12068" y="1725695"/>
                  </a:lnTo>
                  <a:lnTo>
                    <a:pt x="3176" y="1725695"/>
                  </a:lnTo>
                  <a:lnTo>
                    <a:pt x="3176" y="1716802"/>
                  </a:lnTo>
                  <a:lnTo>
                    <a:pt x="3176" y="123854"/>
                  </a:lnTo>
                  <a:cubicBezTo>
                    <a:pt x="3176" y="90826"/>
                    <a:pt x="16514" y="60974"/>
                    <a:pt x="38744" y="38744"/>
                  </a:cubicBezTo>
                  <a:cubicBezTo>
                    <a:pt x="60339" y="17149"/>
                    <a:pt x="90826" y="3176"/>
                    <a:pt x="123854" y="3176"/>
                  </a:cubicBezTo>
                  <a:lnTo>
                    <a:pt x="2508831" y="3176"/>
                  </a:lnTo>
                  <a:cubicBezTo>
                    <a:pt x="2541859" y="3176"/>
                    <a:pt x="2571710" y="16514"/>
                    <a:pt x="2593940" y="38744"/>
                  </a:cubicBezTo>
                  <a:lnTo>
                    <a:pt x="2593940" y="38744"/>
                  </a:lnTo>
                  <a:cubicBezTo>
                    <a:pt x="2615536" y="60339"/>
                    <a:pt x="2629508" y="90826"/>
                    <a:pt x="2629508" y="123854"/>
                  </a:cubicBezTo>
                  <a:lnTo>
                    <a:pt x="2629508" y="1716167"/>
                  </a:lnTo>
                  <a:lnTo>
                    <a:pt x="2629508" y="1725059"/>
                  </a:lnTo>
                  <a:lnTo>
                    <a:pt x="2619346" y="1725059"/>
                  </a:lnTo>
                  <a:lnTo>
                    <a:pt x="2619346" y="1725695"/>
                  </a:lnTo>
                  <a:close/>
                  <a:moveTo>
                    <a:pt x="20960" y="1707275"/>
                  </a:moveTo>
                  <a:lnTo>
                    <a:pt x="2609819" y="1707275"/>
                  </a:lnTo>
                  <a:lnTo>
                    <a:pt x="2609819" y="123854"/>
                  </a:lnTo>
                  <a:cubicBezTo>
                    <a:pt x="2609819" y="95907"/>
                    <a:pt x="2598387" y="70501"/>
                    <a:pt x="2579967" y="52082"/>
                  </a:cubicBezTo>
                  <a:lnTo>
                    <a:pt x="2579967" y="52082"/>
                  </a:lnTo>
                  <a:cubicBezTo>
                    <a:pt x="2561548" y="33663"/>
                    <a:pt x="2536142" y="22230"/>
                    <a:pt x="2508196" y="22230"/>
                  </a:cubicBezTo>
                  <a:lnTo>
                    <a:pt x="123218" y="22230"/>
                  </a:lnTo>
                  <a:cubicBezTo>
                    <a:pt x="95272" y="22230"/>
                    <a:pt x="69866" y="33663"/>
                    <a:pt x="51447" y="52082"/>
                  </a:cubicBezTo>
                  <a:cubicBezTo>
                    <a:pt x="33028" y="70501"/>
                    <a:pt x="21595" y="95907"/>
                    <a:pt x="21595" y="123854"/>
                  </a:cubicBezTo>
                  <a:lnTo>
                    <a:pt x="21595" y="1707275"/>
                  </a:lnTo>
                  <a:lnTo>
                    <a:pt x="20960" y="170727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7A49F21-DC41-4083-B9F3-6DEF1149DB0F}"/>
                </a:ext>
              </a:extLst>
            </p:cNvPr>
            <p:cNvSpPr/>
            <p:nvPr/>
          </p:nvSpPr>
          <p:spPr>
            <a:xfrm>
              <a:off x="4898430" y="2651104"/>
              <a:ext cx="2394504" cy="1429081"/>
            </a:xfrm>
            <a:custGeom>
              <a:avLst/>
              <a:gdLst>
                <a:gd name="connsiteX0" fmla="*/ 34933 w 2394504"/>
                <a:gd name="connsiteY0" fmla="*/ 3176 h 1429080"/>
                <a:gd name="connsiteX1" fmla="*/ 2360842 w 2394504"/>
                <a:gd name="connsiteY1" fmla="*/ 3176 h 1429080"/>
                <a:gd name="connsiteX2" fmla="*/ 2383072 w 2394504"/>
                <a:gd name="connsiteY2" fmla="*/ 12068 h 1429080"/>
                <a:gd name="connsiteX3" fmla="*/ 2383072 w 2394504"/>
                <a:gd name="connsiteY3" fmla="*/ 12068 h 1429080"/>
                <a:gd name="connsiteX4" fmla="*/ 2392599 w 2394504"/>
                <a:gd name="connsiteY4" fmla="*/ 34298 h 1429080"/>
                <a:gd name="connsiteX5" fmla="*/ 2392599 w 2394504"/>
                <a:gd name="connsiteY5" fmla="*/ 1397324 h 1429080"/>
                <a:gd name="connsiteX6" fmla="*/ 2383072 w 2394504"/>
                <a:gd name="connsiteY6" fmla="*/ 1419554 h 1429080"/>
                <a:gd name="connsiteX7" fmla="*/ 2383072 w 2394504"/>
                <a:gd name="connsiteY7" fmla="*/ 1419554 h 1429080"/>
                <a:gd name="connsiteX8" fmla="*/ 2360842 w 2394504"/>
                <a:gd name="connsiteY8" fmla="*/ 1428446 h 1429080"/>
                <a:gd name="connsiteX9" fmla="*/ 34933 w 2394504"/>
                <a:gd name="connsiteY9" fmla="*/ 1428446 h 1429080"/>
                <a:gd name="connsiteX10" fmla="*/ 12703 w 2394504"/>
                <a:gd name="connsiteY10" fmla="*/ 1419554 h 1429080"/>
                <a:gd name="connsiteX11" fmla="*/ 12703 w 2394504"/>
                <a:gd name="connsiteY11" fmla="*/ 1419554 h 1429080"/>
                <a:gd name="connsiteX12" fmla="*/ 3176 w 2394504"/>
                <a:gd name="connsiteY12" fmla="*/ 1397324 h 1429080"/>
                <a:gd name="connsiteX13" fmla="*/ 3176 w 2394504"/>
                <a:gd name="connsiteY13" fmla="*/ 34933 h 1429080"/>
                <a:gd name="connsiteX14" fmla="*/ 12703 w 2394504"/>
                <a:gd name="connsiteY14" fmla="*/ 12703 h 1429080"/>
                <a:gd name="connsiteX15" fmla="*/ 12703 w 2394504"/>
                <a:gd name="connsiteY15" fmla="*/ 12703 h 1429080"/>
                <a:gd name="connsiteX16" fmla="*/ 34933 w 2394504"/>
                <a:gd name="connsiteY16" fmla="*/ 3176 h 1429080"/>
                <a:gd name="connsiteX17" fmla="*/ 34933 w 2394504"/>
                <a:gd name="connsiteY17" fmla="*/ 3176 h 1429080"/>
                <a:gd name="connsiteX18" fmla="*/ 2360842 w 2394504"/>
                <a:gd name="connsiteY18" fmla="*/ 21595 h 1429080"/>
                <a:gd name="connsiteX19" fmla="*/ 34933 w 2394504"/>
                <a:gd name="connsiteY19" fmla="*/ 21595 h 1429080"/>
                <a:gd name="connsiteX20" fmla="*/ 25406 w 2394504"/>
                <a:gd name="connsiteY20" fmla="*/ 25406 h 1429080"/>
                <a:gd name="connsiteX21" fmla="*/ 25406 w 2394504"/>
                <a:gd name="connsiteY21" fmla="*/ 25406 h 1429080"/>
                <a:gd name="connsiteX22" fmla="*/ 21595 w 2394504"/>
                <a:gd name="connsiteY22" fmla="*/ 34933 h 1429080"/>
                <a:gd name="connsiteX23" fmla="*/ 21595 w 2394504"/>
                <a:gd name="connsiteY23" fmla="*/ 1397959 h 1429080"/>
                <a:gd name="connsiteX24" fmla="*/ 25406 w 2394504"/>
                <a:gd name="connsiteY24" fmla="*/ 1407486 h 1429080"/>
                <a:gd name="connsiteX25" fmla="*/ 25406 w 2394504"/>
                <a:gd name="connsiteY25" fmla="*/ 1407486 h 1429080"/>
                <a:gd name="connsiteX26" fmla="*/ 34933 w 2394504"/>
                <a:gd name="connsiteY26" fmla="*/ 1411297 h 1429080"/>
                <a:gd name="connsiteX27" fmla="*/ 2360842 w 2394504"/>
                <a:gd name="connsiteY27" fmla="*/ 1411297 h 1429080"/>
                <a:gd name="connsiteX28" fmla="*/ 2370369 w 2394504"/>
                <a:gd name="connsiteY28" fmla="*/ 1407486 h 1429080"/>
                <a:gd name="connsiteX29" fmla="*/ 2370369 w 2394504"/>
                <a:gd name="connsiteY29" fmla="*/ 1407486 h 1429080"/>
                <a:gd name="connsiteX30" fmla="*/ 2374180 w 2394504"/>
                <a:gd name="connsiteY30" fmla="*/ 1397959 h 1429080"/>
                <a:gd name="connsiteX31" fmla="*/ 2374180 w 2394504"/>
                <a:gd name="connsiteY31" fmla="*/ 34933 h 1429080"/>
                <a:gd name="connsiteX32" fmla="*/ 2370369 w 2394504"/>
                <a:gd name="connsiteY32" fmla="*/ 25406 h 1429080"/>
                <a:gd name="connsiteX33" fmla="*/ 2370369 w 2394504"/>
                <a:gd name="connsiteY33" fmla="*/ 25406 h 1429080"/>
                <a:gd name="connsiteX34" fmla="*/ 2360842 w 2394504"/>
                <a:gd name="connsiteY34" fmla="*/ 21595 h 1429080"/>
                <a:gd name="connsiteX35" fmla="*/ 2360842 w 2394504"/>
                <a:gd name="connsiteY35" fmla="*/ 21595 h 142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394504" h="1429080">
                  <a:moveTo>
                    <a:pt x="34933" y="3176"/>
                  </a:moveTo>
                  <a:lnTo>
                    <a:pt x="2360842" y="3176"/>
                  </a:lnTo>
                  <a:cubicBezTo>
                    <a:pt x="2369734" y="3176"/>
                    <a:pt x="2377355" y="6987"/>
                    <a:pt x="2383072" y="12068"/>
                  </a:cubicBezTo>
                  <a:lnTo>
                    <a:pt x="2383072" y="12068"/>
                  </a:lnTo>
                  <a:cubicBezTo>
                    <a:pt x="2388788" y="17784"/>
                    <a:pt x="2392599" y="25406"/>
                    <a:pt x="2392599" y="34298"/>
                  </a:cubicBezTo>
                  <a:lnTo>
                    <a:pt x="2392599" y="1397324"/>
                  </a:lnTo>
                  <a:cubicBezTo>
                    <a:pt x="2392599" y="1406216"/>
                    <a:pt x="2388788" y="1413837"/>
                    <a:pt x="2383072" y="1419554"/>
                  </a:cubicBezTo>
                  <a:lnTo>
                    <a:pt x="2383072" y="1419554"/>
                  </a:lnTo>
                  <a:cubicBezTo>
                    <a:pt x="2377355" y="1425270"/>
                    <a:pt x="2369734" y="1428446"/>
                    <a:pt x="2360842" y="1428446"/>
                  </a:cubicBezTo>
                  <a:lnTo>
                    <a:pt x="34933" y="1428446"/>
                  </a:lnTo>
                  <a:cubicBezTo>
                    <a:pt x="26041" y="1428446"/>
                    <a:pt x="18419" y="1424635"/>
                    <a:pt x="12703" y="1419554"/>
                  </a:cubicBezTo>
                  <a:lnTo>
                    <a:pt x="12703" y="1419554"/>
                  </a:lnTo>
                  <a:cubicBezTo>
                    <a:pt x="6986" y="1413837"/>
                    <a:pt x="3176" y="1406216"/>
                    <a:pt x="3176" y="1397324"/>
                  </a:cubicBezTo>
                  <a:lnTo>
                    <a:pt x="3176" y="34933"/>
                  </a:lnTo>
                  <a:cubicBezTo>
                    <a:pt x="3176" y="26041"/>
                    <a:pt x="6986" y="18419"/>
                    <a:pt x="12703" y="12703"/>
                  </a:cubicBezTo>
                  <a:lnTo>
                    <a:pt x="12703" y="12703"/>
                  </a:lnTo>
                  <a:cubicBezTo>
                    <a:pt x="18419" y="6987"/>
                    <a:pt x="26676" y="3176"/>
                    <a:pt x="34933" y="3176"/>
                  </a:cubicBezTo>
                  <a:lnTo>
                    <a:pt x="34933" y="3176"/>
                  </a:lnTo>
                  <a:close/>
                  <a:moveTo>
                    <a:pt x="2360842" y="21595"/>
                  </a:moveTo>
                  <a:lnTo>
                    <a:pt x="34933" y="21595"/>
                  </a:lnTo>
                  <a:cubicBezTo>
                    <a:pt x="31122" y="21595"/>
                    <a:pt x="27946" y="22865"/>
                    <a:pt x="25406" y="25406"/>
                  </a:cubicBezTo>
                  <a:lnTo>
                    <a:pt x="25406" y="25406"/>
                  </a:lnTo>
                  <a:cubicBezTo>
                    <a:pt x="22865" y="27946"/>
                    <a:pt x="21595" y="31122"/>
                    <a:pt x="21595" y="34933"/>
                  </a:cubicBezTo>
                  <a:lnTo>
                    <a:pt x="21595" y="1397959"/>
                  </a:lnTo>
                  <a:cubicBezTo>
                    <a:pt x="21595" y="1401769"/>
                    <a:pt x="22865" y="1404945"/>
                    <a:pt x="25406" y="1407486"/>
                  </a:cubicBezTo>
                  <a:lnTo>
                    <a:pt x="25406" y="1407486"/>
                  </a:lnTo>
                  <a:cubicBezTo>
                    <a:pt x="27946" y="1410027"/>
                    <a:pt x="31122" y="1411297"/>
                    <a:pt x="34933" y="1411297"/>
                  </a:cubicBezTo>
                  <a:lnTo>
                    <a:pt x="2360842" y="1411297"/>
                  </a:lnTo>
                  <a:cubicBezTo>
                    <a:pt x="2364652" y="1411297"/>
                    <a:pt x="2367828" y="1410027"/>
                    <a:pt x="2370369" y="1407486"/>
                  </a:cubicBezTo>
                  <a:lnTo>
                    <a:pt x="2370369" y="1407486"/>
                  </a:lnTo>
                  <a:cubicBezTo>
                    <a:pt x="2372910" y="1404945"/>
                    <a:pt x="2374180" y="1401769"/>
                    <a:pt x="2374180" y="1397959"/>
                  </a:cubicBezTo>
                  <a:lnTo>
                    <a:pt x="2374180" y="34933"/>
                  </a:lnTo>
                  <a:cubicBezTo>
                    <a:pt x="2374180" y="31122"/>
                    <a:pt x="2372910" y="27946"/>
                    <a:pt x="2370369" y="25406"/>
                  </a:cubicBezTo>
                  <a:lnTo>
                    <a:pt x="2370369" y="25406"/>
                  </a:lnTo>
                  <a:cubicBezTo>
                    <a:pt x="2367828" y="22865"/>
                    <a:pt x="2364652" y="21595"/>
                    <a:pt x="2360842" y="21595"/>
                  </a:cubicBezTo>
                  <a:lnTo>
                    <a:pt x="2360842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5FF839-241C-4D47-9DFE-49EDC49AC6FC}"/>
                </a:ext>
              </a:extLst>
            </p:cNvPr>
            <p:cNvSpPr/>
            <p:nvPr/>
          </p:nvSpPr>
          <p:spPr>
            <a:xfrm>
              <a:off x="6067101" y="2560278"/>
              <a:ext cx="57163" cy="57163"/>
            </a:xfrm>
            <a:custGeom>
              <a:avLst/>
              <a:gdLst>
                <a:gd name="connsiteX0" fmla="*/ 31122 w 57163"/>
                <a:gd name="connsiteY0" fmla="*/ 3176 h 57163"/>
                <a:gd name="connsiteX1" fmla="*/ 50812 w 57163"/>
                <a:gd name="connsiteY1" fmla="*/ 11433 h 57163"/>
                <a:gd name="connsiteX2" fmla="*/ 50812 w 57163"/>
                <a:gd name="connsiteY2" fmla="*/ 11433 h 57163"/>
                <a:gd name="connsiteX3" fmla="*/ 59069 w 57163"/>
                <a:gd name="connsiteY3" fmla="*/ 31122 h 57163"/>
                <a:gd name="connsiteX4" fmla="*/ 50812 w 57163"/>
                <a:gd name="connsiteY4" fmla="*/ 50812 h 57163"/>
                <a:gd name="connsiteX5" fmla="*/ 50812 w 57163"/>
                <a:gd name="connsiteY5" fmla="*/ 50812 h 57163"/>
                <a:gd name="connsiteX6" fmla="*/ 31122 w 57163"/>
                <a:gd name="connsiteY6" fmla="*/ 59069 h 57163"/>
                <a:gd name="connsiteX7" fmla="*/ 11433 w 57163"/>
                <a:gd name="connsiteY7" fmla="*/ 50812 h 57163"/>
                <a:gd name="connsiteX8" fmla="*/ 11433 w 57163"/>
                <a:gd name="connsiteY8" fmla="*/ 50812 h 57163"/>
                <a:gd name="connsiteX9" fmla="*/ 3176 w 57163"/>
                <a:gd name="connsiteY9" fmla="*/ 31122 h 57163"/>
                <a:gd name="connsiteX10" fmla="*/ 11433 w 57163"/>
                <a:gd name="connsiteY10" fmla="*/ 11433 h 57163"/>
                <a:gd name="connsiteX11" fmla="*/ 11433 w 57163"/>
                <a:gd name="connsiteY11" fmla="*/ 11433 h 57163"/>
                <a:gd name="connsiteX12" fmla="*/ 31122 w 57163"/>
                <a:gd name="connsiteY12" fmla="*/ 3176 h 57163"/>
                <a:gd name="connsiteX13" fmla="*/ 31122 w 57163"/>
                <a:gd name="connsiteY13" fmla="*/ 3176 h 57163"/>
                <a:gd name="connsiteX14" fmla="*/ 45095 w 57163"/>
                <a:gd name="connsiteY14" fmla="*/ 17149 h 57163"/>
                <a:gd name="connsiteX15" fmla="*/ 31122 w 57163"/>
                <a:gd name="connsiteY15" fmla="*/ 11433 h 57163"/>
                <a:gd name="connsiteX16" fmla="*/ 17149 w 57163"/>
                <a:gd name="connsiteY16" fmla="*/ 17149 h 57163"/>
                <a:gd name="connsiteX17" fmla="*/ 17149 w 57163"/>
                <a:gd name="connsiteY17" fmla="*/ 17149 h 57163"/>
                <a:gd name="connsiteX18" fmla="*/ 11433 w 57163"/>
                <a:gd name="connsiteY18" fmla="*/ 31122 h 57163"/>
                <a:gd name="connsiteX19" fmla="*/ 17149 w 57163"/>
                <a:gd name="connsiteY19" fmla="*/ 45095 h 57163"/>
                <a:gd name="connsiteX20" fmla="*/ 17149 w 57163"/>
                <a:gd name="connsiteY20" fmla="*/ 45095 h 57163"/>
                <a:gd name="connsiteX21" fmla="*/ 31122 w 57163"/>
                <a:gd name="connsiteY21" fmla="*/ 50812 h 57163"/>
                <a:gd name="connsiteX22" fmla="*/ 45095 w 57163"/>
                <a:gd name="connsiteY22" fmla="*/ 45095 h 57163"/>
                <a:gd name="connsiteX23" fmla="*/ 45095 w 57163"/>
                <a:gd name="connsiteY23" fmla="*/ 45095 h 57163"/>
                <a:gd name="connsiteX24" fmla="*/ 50812 w 57163"/>
                <a:gd name="connsiteY24" fmla="*/ 31122 h 57163"/>
                <a:gd name="connsiteX25" fmla="*/ 45095 w 57163"/>
                <a:gd name="connsiteY25" fmla="*/ 17149 h 57163"/>
                <a:gd name="connsiteX26" fmla="*/ 45095 w 57163"/>
                <a:gd name="connsiteY26" fmla="*/ 17149 h 57163"/>
                <a:gd name="connsiteX27" fmla="*/ 45095 w 57163"/>
                <a:gd name="connsiteY27" fmla="*/ 17149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63" h="57163">
                  <a:moveTo>
                    <a:pt x="31122" y="3176"/>
                  </a:moveTo>
                  <a:cubicBezTo>
                    <a:pt x="38744" y="3176"/>
                    <a:pt x="45731" y="6351"/>
                    <a:pt x="50812" y="11433"/>
                  </a:cubicBezTo>
                  <a:lnTo>
                    <a:pt x="50812" y="11433"/>
                  </a:lnTo>
                  <a:cubicBezTo>
                    <a:pt x="55893" y="16514"/>
                    <a:pt x="59069" y="23500"/>
                    <a:pt x="59069" y="31122"/>
                  </a:cubicBezTo>
                  <a:cubicBezTo>
                    <a:pt x="59069" y="38744"/>
                    <a:pt x="55893" y="45730"/>
                    <a:pt x="50812" y="50812"/>
                  </a:cubicBezTo>
                  <a:lnTo>
                    <a:pt x="50812" y="50812"/>
                  </a:lnTo>
                  <a:cubicBezTo>
                    <a:pt x="45731" y="55893"/>
                    <a:pt x="38744" y="59069"/>
                    <a:pt x="31122" y="59069"/>
                  </a:cubicBezTo>
                  <a:cubicBezTo>
                    <a:pt x="23501" y="59069"/>
                    <a:pt x="16514" y="55893"/>
                    <a:pt x="11433" y="50812"/>
                  </a:cubicBezTo>
                  <a:lnTo>
                    <a:pt x="11433" y="50812"/>
                  </a:lnTo>
                  <a:cubicBezTo>
                    <a:pt x="6351" y="45730"/>
                    <a:pt x="3176" y="38744"/>
                    <a:pt x="3176" y="31122"/>
                  </a:cubicBezTo>
                  <a:cubicBezTo>
                    <a:pt x="3176" y="23500"/>
                    <a:pt x="6351" y="16514"/>
                    <a:pt x="11433" y="11433"/>
                  </a:cubicBezTo>
                  <a:lnTo>
                    <a:pt x="11433" y="11433"/>
                  </a:lnTo>
                  <a:cubicBezTo>
                    <a:pt x="16514" y="6351"/>
                    <a:pt x="23501" y="3176"/>
                    <a:pt x="31122" y="3176"/>
                  </a:cubicBezTo>
                  <a:lnTo>
                    <a:pt x="31122" y="3176"/>
                  </a:lnTo>
                  <a:close/>
                  <a:moveTo>
                    <a:pt x="45095" y="17149"/>
                  </a:moveTo>
                  <a:cubicBezTo>
                    <a:pt x="41285" y="13338"/>
                    <a:pt x="36203" y="11433"/>
                    <a:pt x="31122" y="11433"/>
                  </a:cubicBezTo>
                  <a:cubicBezTo>
                    <a:pt x="25406" y="11433"/>
                    <a:pt x="20325" y="13973"/>
                    <a:pt x="17149" y="17149"/>
                  </a:cubicBezTo>
                  <a:lnTo>
                    <a:pt x="17149" y="17149"/>
                  </a:lnTo>
                  <a:cubicBezTo>
                    <a:pt x="13338" y="20960"/>
                    <a:pt x="11433" y="26041"/>
                    <a:pt x="11433" y="31122"/>
                  </a:cubicBezTo>
                  <a:cubicBezTo>
                    <a:pt x="11433" y="36203"/>
                    <a:pt x="13973" y="41920"/>
                    <a:pt x="17149" y="45095"/>
                  </a:cubicBezTo>
                  <a:lnTo>
                    <a:pt x="17149" y="45095"/>
                  </a:lnTo>
                  <a:cubicBezTo>
                    <a:pt x="20960" y="48906"/>
                    <a:pt x="26041" y="50812"/>
                    <a:pt x="31122" y="50812"/>
                  </a:cubicBezTo>
                  <a:cubicBezTo>
                    <a:pt x="36838" y="50812"/>
                    <a:pt x="41920" y="48271"/>
                    <a:pt x="45095" y="45095"/>
                  </a:cubicBezTo>
                  <a:lnTo>
                    <a:pt x="45095" y="45095"/>
                  </a:lnTo>
                  <a:cubicBezTo>
                    <a:pt x="48906" y="41285"/>
                    <a:pt x="50812" y="36203"/>
                    <a:pt x="50812" y="31122"/>
                  </a:cubicBezTo>
                  <a:cubicBezTo>
                    <a:pt x="51447" y="25406"/>
                    <a:pt x="48906" y="20325"/>
                    <a:pt x="45095" y="17149"/>
                  </a:cubicBezTo>
                  <a:lnTo>
                    <a:pt x="45095" y="17149"/>
                  </a:lnTo>
                  <a:lnTo>
                    <a:pt x="45095" y="17149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92D64BB-F9B8-4996-B9E4-BBE33CF19A34}"/>
                </a:ext>
              </a:extLst>
            </p:cNvPr>
            <p:cNvSpPr/>
            <p:nvPr/>
          </p:nvSpPr>
          <p:spPr>
            <a:xfrm>
              <a:off x="4385231" y="4205308"/>
              <a:ext cx="3417091" cy="114326"/>
            </a:xfrm>
            <a:custGeom>
              <a:avLst/>
              <a:gdLst>
                <a:gd name="connsiteX0" fmla="*/ 3360563 w 3417091"/>
                <a:gd name="connsiteY0" fmla="*/ 113056 h 114326"/>
                <a:gd name="connsiteX1" fmla="*/ 62244 w 3417091"/>
                <a:gd name="connsiteY1" fmla="*/ 113056 h 114326"/>
                <a:gd name="connsiteX2" fmla="*/ 20324 w 3417091"/>
                <a:gd name="connsiteY2" fmla="*/ 95907 h 114326"/>
                <a:gd name="connsiteX3" fmla="*/ 20324 w 3417091"/>
                <a:gd name="connsiteY3" fmla="*/ 95907 h 114326"/>
                <a:gd name="connsiteX4" fmla="*/ 3176 w 3417091"/>
                <a:gd name="connsiteY4" fmla="*/ 53988 h 114326"/>
                <a:gd name="connsiteX5" fmla="*/ 3176 w 3417091"/>
                <a:gd name="connsiteY5" fmla="*/ 12068 h 114326"/>
                <a:gd name="connsiteX6" fmla="*/ 3176 w 3417091"/>
                <a:gd name="connsiteY6" fmla="*/ 3176 h 114326"/>
                <a:gd name="connsiteX7" fmla="*/ 12068 w 3417091"/>
                <a:gd name="connsiteY7" fmla="*/ 3176 h 114326"/>
                <a:gd name="connsiteX8" fmla="*/ 3410105 w 3417091"/>
                <a:gd name="connsiteY8" fmla="*/ 3176 h 114326"/>
                <a:gd name="connsiteX9" fmla="*/ 3418996 w 3417091"/>
                <a:gd name="connsiteY9" fmla="*/ 3176 h 114326"/>
                <a:gd name="connsiteX10" fmla="*/ 3418996 w 3417091"/>
                <a:gd name="connsiteY10" fmla="*/ 12068 h 114326"/>
                <a:gd name="connsiteX11" fmla="*/ 3418996 w 3417091"/>
                <a:gd name="connsiteY11" fmla="*/ 53988 h 114326"/>
                <a:gd name="connsiteX12" fmla="*/ 3401847 w 3417091"/>
                <a:gd name="connsiteY12" fmla="*/ 95907 h 114326"/>
                <a:gd name="connsiteX13" fmla="*/ 3401847 w 3417091"/>
                <a:gd name="connsiteY13" fmla="*/ 95907 h 114326"/>
                <a:gd name="connsiteX14" fmla="*/ 3360563 w 3417091"/>
                <a:gd name="connsiteY14" fmla="*/ 113056 h 114326"/>
                <a:gd name="connsiteX15" fmla="*/ 3360563 w 3417091"/>
                <a:gd name="connsiteY15" fmla="*/ 113056 h 114326"/>
                <a:gd name="connsiteX16" fmla="*/ 62244 w 3417091"/>
                <a:gd name="connsiteY16" fmla="*/ 94637 h 114326"/>
                <a:gd name="connsiteX17" fmla="*/ 3360563 w 3417091"/>
                <a:gd name="connsiteY17" fmla="*/ 94637 h 114326"/>
                <a:gd name="connsiteX18" fmla="*/ 3389145 w 3417091"/>
                <a:gd name="connsiteY18" fmla="*/ 82569 h 114326"/>
                <a:gd name="connsiteX19" fmla="*/ 3389145 w 3417091"/>
                <a:gd name="connsiteY19" fmla="*/ 82569 h 114326"/>
                <a:gd name="connsiteX20" fmla="*/ 3401212 w 3417091"/>
                <a:gd name="connsiteY20" fmla="*/ 53988 h 114326"/>
                <a:gd name="connsiteX21" fmla="*/ 3401212 w 3417091"/>
                <a:gd name="connsiteY21" fmla="*/ 21595 h 114326"/>
                <a:gd name="connsiteX22" fmla="*/ 21595 w 3417091"/>
                <a:gd name="connsiteY22" fmla="*/ 21595 h 114326"/>
                <a:gd name="connsiteX23" fmla="*/ 21595 w 3417091"/>
                <a:gd name="connsiteY23" fmla="*/ 53988 h 114326"/>
                <a:gd name="connsiteX24" fmla="*/ 33663 w 3417091"/>
                <a:gd name="connsiteY24" fmla="*/ 82569 h 114326"/>
                <a:gd name="connsiteX25" fmla="*/ 33663 w 3417091"/>
                <a:gd name="connsiteY25" fmla="*/ 82569 h 114326"/>
                <a:gd name="connsiteX26" fmla="*/ 62244 w 3417091"/>
                <a:gd name="connsiteY26" fmla="*/ 94637 h 114326"/>
                <a:gd name="connsiteX27" fmla="*/ 62244 w 3417091"/>
                <a:gd name="connsiteY27" fmla="*/ 94637 h 114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17091" h="114326">
                  <a:moveTo>
                    <a:pt x="3360563" y="113056"/>
                  </a:moveTo>
                  <a:lnTo>
                    <a:pt x="62244" y="113056"/>
                  </a:lnTo>
                  <a:cubicBezTo>
                    <a:pt x="45730" y="113056"/>
                    <a:pt x="31122" y="106705"/>
                    <a:pt x="20324" y="95907"/>
                  </a:cubicBezTo>
                  <a:lnTo>
                    <a:pt x="20324" y="95907"/>
                  </a:lnTo>
                  <a:cubicBezTo>
                    <a:pt x="9527" y="85110"/>
                    <a:pt x="3176" y="70502"/>
                    <a:pt x="3176" y="53988"/>
                  </a:cubicBez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3410105" y="3176"/>
                  </a:lnTo>
                  <a:lnTo>
                    <a:pt x="3418996" y="3176"/>
                  </a:lnTo>
                  <a:lnTo>
                    <a:pt x="3418996" y="12068"/>
                  </a:lnTo>
                  <a:lnTo>
                    <a:pt x="3418996" y="53988"/>
                  </a:lnTo>
                  <a:cubicBezTo>
                    <a:pt x="3418996" y="70502"/>
                    <a:pt x="3412645" y="85110"/>
                    <a:pt x="3401847" y="95907"/>
                  </a:cubicBezTo>
                  <a:lnTo>
                    <a:pt x="3401847" y="95907"/>
                  </a:lnTo>
                  <a:cubicBezTo>
                    <a:pt x="3391685" y="106070"/>
                    <a:pt x="3377077" y="113056"/>
                    <a:pt x="3360563" y="113056"/>
                  </a:cubicBezTo>
                  <a:lnTo>
                    <a:pt x="3360563" y="113056"/>
                  </a:lnTo>
                  <a:close/>
                  <a:moveTo>
                    <a:pt x="62244" y="94637"/>
                  </a:moveTo>
                  <a:lnTo>
                    <a:pt x="3360563" y="94637"/>
                  </a:lnTo>
                  <a:cubicBezTo>
                    <a:pt x="3371996" y="94637"/>
                    <a:pt x="3382158" y="90191"/>
                    <a:pt x="3389145" y="82569"/>
                  </a:cubicBezTo>
                  <a:lnTo>
                    <a:pt x="3389145" y="82569"/>
                  </a:lnTo>
                  <a:cubicBezTo>
                    <a:pt x="3396766" y="74948"/>
                    <a:pt x="3401212" y="64785"/>
                    <a:pt x="3401212" y="53988"/>
                  </a:cubicBezTo>
                  <a:lnTo>
                    <a:pt x="3401212" y="21595"/>
                  </a:lnTo>
                  <a:lnTo>
                    <a:pt x="21595" y="21595"/>
                  </a:lnTo>
                  <a:lnTo>
                    <a:pt x="21595" y="53988"/>
                  </a:lnTo>
                  <a:cubicBezTo>
                    <a:pt x="21595" y="65420"/>
                    <a:pt x="26041" y="75583"/>
                    <a:pt x="33663" y="82569"/>
                  </a:cubicBezTo>
                  <a:lnTo>
                    <a:pt x="33663" y="82569"/>
                  </a:lnTo>
                  <a:cubicBezTo>
                    <a:pt x="40649" y="90191"/>
                    <a:pt x="50812" y="94637"/>
                    <a:pt x="62244" y="94637"/>
                  </a:cubicBezTo>
                  <a:lnTo>
                    <a:pt x="62244" y="94637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6761283-9B47-4428-AE7B-554CE70CA193}"/>
                </a:ext>
              </a:extLst>
            </p:cNvPr>
            <p:cNvSpPr/>
            <p:nvPr/>
          </p:nvSpPr>
          <p:spPr>
            <a:xfrm>
              <a:off x="4439219" y="4296770"/>
              <a:ext cx="3309116" cy="57163"/>
            </a:xfrm>
            <a:custGeom>
              <a:avLst/>
              <a:gdLst>
                <a:gd name="connsiteX0" fmla="*/ 3266561 w 3309116"/>
                <a:gd name="connsiteY0" fmla="*/ 57163 h 57163"/>
                <a:gd name="connsiteX1" fmla="*/ 48271 w 3309116"/>
                <a:gd name="connsiteY1" fmla="*/ 57163 h 57163"/>
                <a:gd name="connsiteX2" fmla="*/ 16514 w 3309116"/>
                <a:gd name="connsiteY2" fmla="*/ 43825 h 57163"/>
                <a:gd name="connsiteX3" fmla="*/ 16514 w 3309116"/>
                <a:gd name="connsiteY3" fmla="*/ 43825 h 57163"/>
                <a:gd name="connsiteX4" fmla="*/ 3176 w 3309116"/>
                <a:gd name="connsiteY4" fmla="*/ 12068 h 57163"/>
                <a:gd name="connsiteX5" fmla="*/ 3176 w 3309116"/>
                <a:gd name="connsiteY5" fmla="*/ 3176 h 57163"/>
                <a:gd name="connsiteX6" fmla="*/ 12068 w 3309116"/>
                <a:gd name="connsiteY6" fmla="*/ 3176 h 57163"/>
                <a:gd name="connsiteX7" fmla="*/ 3300859 w 3309116"/>
                <a:gd name="connsiteY7" fmla="*/ 3176 h 57163"/>
                <a:gd name="connsiteX8" fmla="*/ 3309751 w 3309116"/>
                <a:gd name="connsiteY8" fmla="*/ 3176 h 57163"/>
                <a:gd name="connsiteX9" fmla="*/ 3309751 w 3309116"/>
                <a:gd name="connsiteY9" fmla="*/ 12068 h 57163"/>
                <a:gd name="connsiteX10" fmla="*/ 3296413 w 3309116"/>
                <a:gd name="connsiteY10" fmla="*/ 43825 h 57163"/>
                <a:gd name="connsiteX11" fmla="*/ 3296413 w 3309116"/>
                <a:gd name="connsiteY11" fmla="*/ 43825 h 57163"/>
                <a:gd name="connsiteX12" fmla="*/ 3266561 w 3309116"/>
                <a:gd name="connsiteY12" fmla="*/ 57163 h 57163"/>
                <a:gd name="connsiteX13" fmla="*/ 3266561 w 3309116"/>
                <a:gd name="connsiteY13" fmla="*/ 57163 h 57163"/>
                <a:gd name="connsiteX14" fmla="*/ 48271 w 3309116"/>
                <a:gd name="connsiteY14" fmla="*/ 38744 h 57163"/>
                <a:gd name="connsiteX15" fmla="*/ 3266561 w 3309116"/>
                <a:gd name="connsiteY15" fmla="*/ 38744 h 57163"/>
                <a:gd name="connsiteX16" fmla="*/ 3284980 w 3309116"/>
                <a:gd name="connsiteY16" fmla="*/ 31122 h 57163"/>
                <a:gd name="connsiteX17" fmla="*/ 3284980 w 3309116"/>
                <a:gd name="connsiteY17" fmla="*/ 31122 h 57163"/>
                <a:gd name="connsiteX18" fmla="*/ 3291332 w 3309116"/>
                <a:gd name="connsiteY18" fmla="*/ 21595 h 57163"/>
                <a:gd name="connsiteX19" fmla="*/ 23500 w 3309116"/>
                <a:gd name="connsiteY19" fmla="*/ 21595 h 57163"/>
                <a:gd name="connsiteX20" fmla="*/ 29852 w 3309116"/>
                <a:gd name="connsiteY20" fmla="*/ 31122 h 57163"/>
                <a:gd name="connsiteX21" fmla="*/ 29852 w 3309116"/>
                <a:gd name="connsiteY21" fmla="*/ 31122 h 57163"/>
                <a:gd name="connsiteX22" fmla="*/ 48271 w 3309116"/>
                <a:gd name="connsiteY22" fmla="*/ 38744 h 57163"/>
                <a:gd name="connsiteX23" fmla="*/ 48271 w 3309116"/>
                <a:gd name="connsiteY23" fmla="*/ 38744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09116" h="57163">
                  <a:moveTo>
                    <a:pt x="3266561" y="57163"/>
                  </a:moveTo>
                  <a:lnTo>
                    <a:pt x="48271" y="57163"/>
                  </a:lnTo>
                  <a:cubicBezTo>
                    <a:pt x="36203" y="57163"/>
                    <a:pt x="24771" y="52082"/>
                    <a:pt x="16514" y="43825"/>
                  </a:cubicBezTo>
                  <a:lnTo>
                    <a:pt x="16514" y="43825"/>
                  </a:lnTo>
                  <a:cubicBezTo>
                    <a:pt x="8257" y="35568"/>
                    <a:pt x="3176" y="24771"/>
                    <a:pt x="3176" y="12068"/>
                  </a:cubicBezTo>
                  <a:lnTo>
                    <a:pt x="3176" y="3176"/>
                  </a:lnTo>
                  <a:lnTo>
                    <a:pt x="12068" y="3176"/>
                  </a:lnTo>
                  <a:lnTo>
                    <a:pt x="3300859" y="3176"/>
                  </a:lnTo>
                  <a:lnTo>
                    <a:pt x="3309751" y="3176"/>
                  </a:lnTo>
                  <a:lnTo>
                    <a:pt x="3309751" y="12068"/>
                  </a:lnTo>
                  <a:cubicBezTo>
                    <a:pt x="3309751" y="24136"/>
                    <a:pt x="3304670" y="35568"/>
                    <a:pt x="3296413" y="43825"/>
                  </a:cubicBezTo>
                  <a:lnTo>
                    <a:pt x="3296413" y="43825"/>
                  </a:lnTo>
                  <a:cubicBezTo>
                    <a:pt x="3289427" y="52082"/>
                    <a:pt x="3278629" y="57163"/>
                    <a:pt x="3266561" y="57163"/>
                  </a:cubicBezTo>
                  <a:lnTo>
                    <a:pt x="3266561" y="57163"/>
                  </a:lnTo>
                  <a:close/>
                  <a:moveTo>
                    <a:pt x="48271" y="38744"/>
                  </a:moveTo>
                  <a:lnTo>
                    <a:pt x="3266561" y="38744"/>
                  </a:lnTo>
                  <a:cubicBezTo>
                    <a:pt x="3273548" y="38744"/>
                    <a:pt x="3280535" y="35568"/>
                    <a:pt x="3284980" y="31122"/>
                  </a:cubicBezTo>
                  <a:lnTo>
                    <a:pt x="3284980" y="31122"/>
                  </a:lnTo>
                  <a:cubicBezTo>
                    <a:pt x="3287521" y="28582"/>
                    <a:pt x="3289427" y="25406"/>
                    <a:pt x="3291332" y="21595"/>
                  </a:cubicBezTo>
                  <a:lnTo>
                    <a:pt x="23500" y="21595"/>
                  </a:lnTo>
                  <a:cubicBezTo>
                    <a:pt x="24771" y="25406"/>
                    <a:pt x="26676" y="28582"/>
                    <a:pt x="29852" y="31122"/>
                  </a:cubicBezTo>
                  <a:lnTo>
                    <a:pt x="29852" y="31122"/>
                  </a:lnTo>
                  <a:cubicBezTo>
                    <a:pt x="34298" y="35568"/>
                    <a:pt x="41285" y="38744"/>
                    <a:pt x="48271" y="38744"/>
                  </a:cubicBezTo>
                  <a:lnTo>
                    <a:pt x="48271" y="387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0384124-F63F-49B3-9399-3A0DFCC03DFF}"/>
                </a:ext>
              </a:extLst>
            </p:cNvPr>
            <p:cNvSpPr/>
            <p:nvPr/>
          </p:nvSpPr>
          <p:spPr>
            <a:xfrm>
              <a:off x="7540006" y="4238971"/>
              <a:ext cx="203247" cy="44460"/>
            </a:xfrm>
            <a:custGeom>
              <a:avLst/>
              <a:gdLst>
                <a:gd name="connsiteX0" fmla="*/ 184193 w 203247"/>
                <a:gd name="connsiteY0" fmla="*/ 11433 h 44460"/>
                <a:gd name="connsiteX1" fmla="*/ 24136 w 203247"/>
                <a:gd name="connsiteY1" fmla="*/ 11433 h 44460"/>
                <a:gd name="connsiteX2" fmla="*/ 15244 w 203247"/>
                <a:gd name="connsiteY2" fmla="*/ 15243 h 44460"/>
                <a:gd name="connsiteX3" fmla="*/ 11433 w 203247"/>
                <a:gd name="connsiteY3" fmla="*/ 24136 h 44460"/>
                <a:gd name="connsiteX4" fmla="*/ 15244 w 203247"/>
                <a:gd name="connsiteY4" fmla="*/ 33027 h 44460"/>
                <a:gd name="connsiteX5" fmla="*/ 24136 w 203247"/>
                <a:gd name="connsiteY5" fmla="*/ 36838 h 44460"/>
                <a:gd name="connsiteX6" fmla="*/ 184193 w 203247"/>
                <a:gd name="connsiteY6" fmla="*/ 36838 h 44460"/>
                <a:gd name="connsiteX7" fmla="*/ 193085 w 203247"/>
                <a:gd name="connsiteY7" fmla="*/ 33027 h 44460"/>
                <a:gd name="connsiteX8" fmla="*/ 196896 w 203247"/>
                <a:gd name="connsiteY8" fmla="*/ 24136 h 44460"/>
                <a:gd name="connsiteX9" fmla="*/ 193085 w 203247"/>
                <a:gd name="connsiteY9" fmla="*/ 15243 h 44460"/>
                <a:gd name="connsiteX10" fmla="*/ 184193 w 203247"/>
                <a:gd name="connsiteY10" fmla="*/ 11433 h 44460"/>
                <a:gd name="connsiteX11" fmla="*/ 184193 w 203247"/>
                <a:gd name="connsiteY11" fmla="*/ 11433 h 44460"/>
                <a:gd name="connsiteX12" fmla="*/ 24136 w 203247"/>
                <a:gd name="connsiteY12" fmla="*/ 3176 h 44460"/>
                <a:gd name="connsiteX13" fmla="*/ 184193 w 203247"/>
                <a:gd name="connsiteY13" fmla="*/ 3176 h 44460"/>
                <a:gd name="connsiteX14" fmla="*/ 198801 w 203247"/>
                <a:gd name="connsiteY14" fmla="*/ 9527 h 44460"/>
                <a:gd name="connsiteX15" fmla="*/ 205153 w 203247"/>
                <a:gd name="connsiteY15" fmla="*/ 24136 h 44460"/>
                <a:gd name="connsiteX16" fmla="*/ 198801 w 203247"/>
                <a:gd name="connsiteY16" fmla="*/ 38744 h 44460"/>
                <a:gd name="connsiteX17" fmla="*/ 184193 w 203247"/>
                <a:gd name="connsiteY17" fmla="*/ 45095 h 44460"/>
                <a:gd name="connsiteX18" fmla="*/ 24136 w 203247"/>
                <a:gd name="connsiteY18" fmla="*/ 45095 h 44460"/>
                <a:gd name="connsiteX19" fmla="*/ 9527 w 203247"/>
                <a:gd name="connsiteY19" fmla="*/ 38744 h 44460"/>
                <a:gd name="connsiteX20" fmla="*/ 3176 w 203247"/>
                <a:gd name="connsiteY20" fmla="*/ 24136 h 44460"/>
                <a:gd name="connsiteX21" fmla="*/ 9527 w 203247"/>
                <a:gd name="connsiteY21" fmla="*/ 9527 h 44460"/>
                <a:gd name="connsiteX22" fmla="*/ 24136 w 203247"/>
                <a:gd name="connsiteY22" fmla="*/ 3176 h 44460"/>
                <a:gd name="connsiteX23" fmla="*/ 24136 w 203247"/>
                <a:gd name="connsiteY23" fmla="*/ 3176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3247" h="44460">
                  <a:moveTo>
                    <a:pt x="184193" y="11433"/>
                  </a:moveTo>
                  <a:lnTo>
                    <a:pt x="24136" y="11433"/>
                  </a:lnTo>
                  <a:cubicBezTo>
                    <a:pt x="20325" y="11433"/>
                    <a:pt x="17149" y="12703"/>
                    <a:pt x="15244" y="15243"/>
                  </a:cubicBez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6"/>
                    <a:pt x="12703" y="31122"/>
                    <a:pt x="15244" y="33027"/>
                  </a:cubicBezTo>
                  <a:cubicBezTo>
                    <a:pt x="17784" y="35568"/>
                    <a:pt x="20960" y="36838"/>
                    <a:pt x="24136" y="36838"/>
                  </a:cubicBezTo>
                  <a:lnTo>
                    <a:pt x="184193" y="36838"/>
                  </a:lnTo>
                  <a:cubicBezTo>
                    <a:pt x="188003" y="36838"/>
                    <a:pt x="191179" y="35568"/>
                    <a:pt x="193085" y="33027"/>
                  </a:cubicBezTo>
                  <a:cubicBezTo>
                    <a:pt x="195626" y="30487"/>
                    <a:pt x="196896" y="27311"/>
                    <a:pt x="196896" y="24136"/>
                  </a:cubicBezTo>
                  <a:cubicBezTo>
                    <a:pt x="196896" y="20324"/>
                    <a:pt x="195626" y="17149"/>
                    <a:pt x="193085" y="15243"/>
                  </a:cubicBezTo>
                  <a:cubicBezTo>
                    <a:pt x="190544" y="12703"/>
                    <a:pt x="187368" y="11433"/>
                    <a:pt x="184193" y="11433"/>
                  </a:cubicBezTo>
                  <a:lnTo>
                    <a:pt x="184193" y="11433"/>
                  </a:lnTo>
                  <a:close/>
                  <a:moveTo>
                    <a:pt x="24136" y="3176"/>
                  </a:moveTo>
                  <a:lnTo>
                    <a:pt x="184193" y="3176"/>
                  </a:lnTo>
                  <a:cubicBezTo>
                    <a:pt x="189909" y="3176"/>
                    <a:pt x="194991" y="5716"/>
                    <a:pt x="198801" y="9527"/>
                  </a:cubicBezTo>
                  <a:cubicBezTo>
                    <a:pt x="202612" y="13338"/>
                    <a:pt x="205153" y="18419"/>
                    <a:pt x="205153" y="24136"/>
                  </a:cubicBezTo>
                  <a:cubicBezTo>
                    <a:pt x="205153" y="29852"/>
                    <a:pt x="202612" y="34933"/>
                    <a:pt x="198801" y="38744"/>
                  </a:cubicBezTo>
                  <a:cubicBezTo>
                    <a:pt x="194991" y="42555"/>
                    <a:pt x="189909" y="45095"/>
                    <a:pt x="184193" y="45095"/>
                  </a:cubicBezTo>
                  <a:lnTo>
                    <a:pt x="24136" y="45095"/>
                  </a:ln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103E30A-459B-43DE-B4AF-E3D378C50B92}"/>
              </a:ext>
            </a:extLst>
          </p:cNvPr>
          <p:cNvGrpSpPr/>
          <p:nvPr userDrawn="1"/>
        </p:nvGrpSpPr>
        <p:grpSpPr>
          <a:xfrm>
            <a:off x="8830479" y="2640234"/>
            <a:ext cx="1465639" cy="2121894"/>
            <a:chOff x="8290071" y="3053859"/>
            <a:chExt cx="1276646" cy="184827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1A1AF04-6D80-421D-8F2D-9DA0DF33C790}"/>
                </a:ext>
              </a:extLst>
            </p:cNvPr>
            <p:cNvSpPr/>
            <p:nvPr/>
          </p:nvSpPr>
          <p:spPr>
            <a:xfrm>
              <a:off x="8290071" y="3053859"/>
              <a:ext cx="1276646" cy="1848278"/>
            </a:xfrm>
            <a:custGeom>
              <a:avLst/>
              <a:gdLst>
                <a:gd name="connsiteX0" fmla="*/ 1203604 w 1276645"/>
                <a:gd name="connsiteY0" fmla="*/ 21595 h 1848277"/>
                <a:gd name="connsiteX1" fmla="*/ 78758 w 1276645"/>
                <a:gd name="connsiteY1" fmla="*/ 21595 h 1848277"/>
                <a:gd name="connsiteX2" fmla="*/ 38744 w 1276645"/>
                <a:gd name="connsiteY2" fmla="*/ 38109 h 1848277"/>
                <a:gd name="connsiteX3" fmla="*/ 22230 w 1276645"/>
                <a:gd name="connsiteY3" fmla="*/ 78123 h 1848277"/>
                <a:gd name="connsiteX4" fmla="*/ 22230 w 1276645"/>
                <a:gd name="connsiteY4" fmla="*/ 1774601 h 1848277"/>
                <a:gd name="connsiteX5" fmla="*/ 38744 w 1276645"/>
                <a:gd name="connsiteY5" fmla="*/ 1814615 h 1848277"/>
                <a:gd name="connsiteX6" fmla="*/ 38744 w 1276645"/>
                <a:gd name="connsiteY6" fmla="*/ 1814615 h 1848277"/>
                <a:gd name="connsiteX7" fmla="*/ 78758 w 1276645"/>
                <a:gd name="connsiteY7" fmla="*/ 1831129 h 1848277"/>
                <a:gd name="connsiteX8" fmla="*/ 1203604 w 1276645"/>
                <a:gd name="connsiteY8" fmla="*/ 1831129 h 1848277"/>
                <a:gd name="connsiteX9" fmla="*/ 1244253 w 1276645"/>
                <a:gd name="connsiteY9" fmla="*/ 1814615 h 1848277"/>
                <a:gd name="connsiteX10" fmla="*/ 1244253 w 1276645"/>
                <a:gd name="connsiteY10" fmla="*/ 1814615 h 1848277"/>
                <a:gd name="connsiteX11" fmla="*/ 1260767 w 1276645"/>
                <a:gd name="connsiteY11" fmla="*/ 1774601 h 1848277"/>
                <a:gd name="connsiteX12" fmla="*/ 1260767 w 1276645"/>
                <a:gd name="connsiteY12" fmla="*/ 78758 h 1848277"/>
                <a:gd name="connsiteX13" fmla="*/ 1244253 w 1276645"/>
                <a:gd name="connsiteY13" fmla="*/ 38744 h 1848277"/>
                <a:gd name="connsiteX14" fmla="*/ 1203604 w 1276645"/>
                <a:gd name="connsiteY14" fmla="*/ 21595 h 1848277"/>
                <a:gd name="connsiteX15" fmla="*/ 1203604 w 1276645"/>
                <a:gd name="connsiteY15" fmla="*/ 21595 h 1848277"/>
                <a:gd name="connsiteX16" fmla="*/ 78758 w 1276645"/>
                <a:gd name="connsiteY16" fmla="*/ 3176 h 1848277"/>
                <a:gd name="connsiteX17" fmla="*/ 1203604 w 1276645"/>
                <a:gd name="connsiteY17" fmla="*/ 3176 h 1848277"/>
                <a:gd name="connsiteX18" fmla="*/ 1256956 w 1276645"/>
                <a:gd name="connsiteY18" fmla="*/ 25406 h 1848277"/>
                <a:gd name="connsiteX19" fmla="*/ 1279186 w 1276645"/>
                <a:gd name="connsiteY19" fmla="*/ 78758 h 1848277"/>
                <a:gd name="connsiteX20" fmla="*/ 1279186 w 1276645"/>
                <a:gd name="connsiteY20" fmla="*/ 1775236 h 1848277"/>
                <a:gd name="connsiteX21" fmla="*/ 1256956 w 1276645"/>
                <a:gd name="connsiteY21" fmla="*/ 1828589 h 1848277"/>
                <a:gd name="connsiteX22" fmla="*/ 1256956 w 1276645"/>
                <a:gd name="connsiteY22" fmla="*/ 1828589 h 1848277"/>
                <a:gd name="connsiteX23" fmla="*/ 1203604 w 1276645"/>
                <a:gd name="connsiteY23" fmla="*/ 1850819 h 1848277"/>
                <a:gd name="connsiteX24" fmla="*/ 78758 w 1276645"/>
                <a:gd name="connsiteY24" fmla="*/ 1850819 h 1848277"/>
                <a:gd name="connsiteX25" fmla="*/ 25406 w 1276645"/>
                <a:gd name="connsiteY25" fmla="*/ 1828589 h 1848277"/>
                <a:gd name="connsiteX26" fmla="*/ 25406 w 1276645"/>
                <a:gd name="connsiteY26" fmla="*/ 1828589 h 1848277"/>
                <a:gd name="connsiteX27" fmla="*/ 3176 w 1276645"/>
                <a:gd name="connsiteY27" fmla="*/ 1775236 h 1848277"/>
                <a:gd name="connsiteX28" fmla="*/ 3176 w 1276645"/>
                <a:gd name="connsiteY28" fmla="*/ 78758 h 1848277"/>
                <a:gd name="connsiteX29" fmla="*/ 25406 w 1276645"/>
                <a:gd name="connsiteY29" fmla="*/ 25406 h 1848277"/>
                <a:gd name="connsiteX30" fmla="*/ 78758 w 1276645"/>
                <a:gd name="connsiteY30" fmla="*/ 3176 h 1848277"/>
                <a:gd name="connsiteX31" fmla="*/ 78758 w 1276645"/>
                <a:gd name="connsiteY31" fmla="*/ 3176 h 184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76645" h="1848277">
                  <a:moveTo>
                    <a:pt x="1203604" y="21595"/>
                  </a:moveTo>
                  <a:lnTo>
                    <a:pt x="78758" y="21595"/>
                  </a:lnTo>
                  <a:cubicBezTo>
                    <a:pt x="62880" y="21595"/>
                    <a:pt x="48906" y="27947"/>
                    <a:pt x="38744" y="38109"/>
                  </a:cubicBezTo>
                  <a:cubicBezTo>
                    <a:pt x="28582" y="48271"/>
                    <a:pt x="22230" y="62880"/>
                    <a:pt x="22230" y="78123"/>
                  </a:cubicBezTo>
                  <a:lnTo>
                    <a:pt x="22230" y="1774601"/>
                  </a:lnTo>
                  <a:cubicBezTo>
                    <a:pt x="22230" y="1790480"/>
                    <a:pt x="28582" y="1804453"/>
                    <a:pt x="38744" y="1814615"/>
                  </a:cubicBezTo>
                  <a:lnTo>
                    <a:pt x="38744" y="1814615"/>
                  </a:lnTo>
                  <a:cubicBezTo>
                    <a:pt x="48906" y="1824777"/>
                    <a:pt x="63515" y="1831129"/>
                    <a:pt x="78758" y="1831129"/>
                  </a:cubicBezTo>
                  <a:lnTo>
                    <a:pt x="1203604" y="1831129"/>
                  </a:lnTo>
                  <a:cubicBezTo>
                    <a:pt x="1219482" y="1831129"/>
                    <a:pt x="1233456" y="1824777"/>
                    <a:pt x="1244253" y="1814615"/>
                  </a:cubicBezTo>
                  <a:lnTo>
                    <a:pt x="1244253" y="1814615"/>
                  </a:lnTo>
                  <a:cubicBezTo>
                    <a:pt x="1254415" y="1804453"/>
                    <a:pt x="1260767" y="1789844"/>
                    <a:pt x="1260767" y="1774601"/>
                  </a:cubicBezTo>
                  <a:lnTo>
                    <a:pt x="1260767" y="78758"/>
                  </a:lnTo>
                  <a:cubicBezTo>
                    <a:pt x="1260767" y="62880"/>
                    <a:pt x="1254415" y="48906"/>
                    <a:pt x="1244253" y="38744"/>
                  </a:cubicBezTo>
                  <a:cubicBezTo>
                    <a:pt x="1233456" y="27947"/>
                    <a:pt x="1219482" y="21595"/>
                    <a:pt x="1203604" y="21595"/>
                  </a:cubicBezTo>
                  <a:lnTo>
                    <a:pt x="1203604" y="21595"/>
                  </a:lnTo>
                  <a:close/>
                  <a:moveTo>
                    <a:pt x="78758" y="3176"/>
                  </a:moveTo>
                  <a:lnTo>
                    <a:pt x="1203604" y="3176"/>
                  </a:lnTo>
                  <a:cubicBezTo>
                    <a:pt x="1224564" y="3176"/>
                    <a:pt x="1242983" y="11433"/>
                    <a:pt x="1256956" y="25406"/>
                  </a:cubicBezTo>
                  <a:cubicBezTo>
                    <a:pt x="1270294" y="38744"/>
                    <a:pt x="1279186" y="57798"/>
                    <a:pt x="1279186" y="78758"/>
                  </a:cubicBezTo>
                  <a:lnTo>
                    <a:pt x="1279186" y="1775236"/>
                  </a:lnTo>
                  <a:cubicBezTo>
                    <a:pt x="1279186" y="1796196"/>
                    <a:pt x="1270929" y="1814615"/>
                    <a:pt x="1256956" y="1828589"/>
                  </a:cubicBezTo>
                  <a:lnTo>
                    <a:pt x="1256956" y="1828589"/>
                  </a:lnTo>
                  <a:cubicBezTo>
                    <a:pt x="1243618" y="1841926"/>
                    <a:pt x="1224564" y="1850819"/>
                    <a:pt x="1203604" y="1850819"/>
                  </a:cubicBezTo>
                  <a:lnTo>
                    <a:pt x="78758" y="1850819"/>
                  </a:lnTo>
                  <a:cubicBezTo>
                    <a:pt x="57799" y="1850819"/>
                    <a:pt x="39379" y="1842562"/>
                    <a:pt x="25406" y="1828589"/>
                  </a:cubicBezTo>
                  <a:lnTo>
                    <a:pt x="25406" y="1828589"/>
                  </a:lnTo>
                  <a:cubicBezTo>
                    <a:pt x="12068" y="1815250"/>
                    <a:pt x="3176" y="1796196"/>
                    <a:pt x="3176" y="1775236"/>
                  </a:cubicBezTo>
                  <a:lnTo>
                    <a:pt x="3176" y="78758"/>
                  </a:lnTo>
                  <a:cubicBezTo>
                    <a:pt x="3176" y="57798"/>
                    <a:pt x="11433" y="39379"/>
                    <a:pt x="25406" y="25406"/>
                  </a:cubicBezTo>
                  <a:cubicBezTo>
                    <a:pt x="39379" y="11433"/>
                    <a:pt x="57799" y="3176"/>
                    <a:pt x="78758" y="3176"/>
                  </a:cubicBezTo>
                  <a:lnTo>
                    <a:pt x="7875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8CF506F-EC2C-48AA-B7AD-0CF057206D7B}"/>
                </a:ext>
              </a:extLst>
            </p:cNvPr>
            <p:cNvSpPr/>
            <p:nvPr/>
          </p:nvSpPr>
          <p:spPr>
            <a:xfrm>
              <a:off x="8876312" y="4750337"/>
              <a:ext cx="107975" cy="107975"/>
            </a:xfrm>
            <a:custGeom>
              <a:avLst/>
              <a:gdLst>
                <a:gd name="connsiteX0" fmla="*/ 55257 w 107974"/>
                <a:gd name="connsiteY0" fmla="*/ 3176 h 107974"/>
                <a:gd name="connsiteX1" fmla="*/ 92096 w 107974"/>
                <a:gd name="connsiteY1" fmla="*/ 18419 h 107974"/>
                <a:gd name="connsiteX2" fmla="*/ 92096 w 107974"/>
                <a:gd name="connsiteY2" fmla="*/ 18419 h 107974"/>
                <a:gd name="connsiteX3" fmla="*/ 107340 w 107974"/>
                <a:gd name="connsiteY3" fmla="*/ 55257 h 107974"/>
                <a:gd name="connsiteX4" fmla="*/ 92096 w 107974"/>
                <a:gd name="connsiteY4" fmla="*/ 92096 h 107974"/>
                <a:gd name="connsiteX5" fmla="*/ 55257 w 107974"/>
                <a:gd name="connsiteY5" fmla="*/ 107340 h 107974"/>
                <a:gd name="connsiteX6" fmla="*/ 18419 w 107974"/>
                <a:gd name="connsiteY6" fmla="*/ 92096 h 107974"/>
                <a:gd name="connsiteX7" fmla="*/ 18419 w 107974"/>
                <a:gd name="connsiteY7" fmla="*/ 92096 h 107974"/>
                <a:gd name="connsiteX8" fmla="*/ 3176 w 107974"/>
                <a:gd name="connsiteY8" fmla="*/ 55257 h 107974"/>
                <a:gd name="connsiteX9" fmla="*/ 18419 w 107974"/>
                <a:gd name="connsiteY9" fmla="*/ 18419 h 107974"/>
                <a:gd name="connsiteX10" fmla="*/ 55257 w 107974"/>
                <a:gd name="connsiteY10" fmla="*/ 3176 h 107974"/>
                <a:gd name="connsiteX11" fmla="*/ 55257 w 107974"/>
                <a:gd name="connsiteY11" fmla="*/ 3176 h 107974"/>
                <a:gd name="connsiteX12" fmla="*/ 88285 w 107974"/>
                <a:gd name="connsiteY12" fmla="*/ 22230 h 107974"/>
                <a:gd name="connsiteX13" fmla="*/ 88285 w 107974"/>
                <a:gd name="connsiteY13" fmla="*/ 22230 h 107974"/>
                <a:gd name="connsiteX14" fmla="*/ 54622 w 107974"/>
                <a:gd name="connsiteY14" fmla="*/ 8257 h 107974"/>
                <a:gd name="connsiteX15" fmla="*/ 20960 w 107974"/>
                <a:gd name="connsiteY15" fmla="*/ 22230 h 107974"/>
                <a:gd name="connsiteX16" fmla="*/ 6986 w 107974"/>
                <a:gd name="connsiteY16" fmla="*/ 55893 h 107974"/>
                <a:gd name="connsiteX17" fmla="*/ 20960 w 107974"/>
                <a:gd name="connsiteY17" fmla="*/ 89556 h 107974"/>
                <a:gd name="connsiteX18" fmla="*/ 20960 w 107974"/>
                <a:gd name="connsiteY18" fmla="*/ 89556 h 107974"/>
                <a:gd name="connsiteX19" fmla="*/ 54622 w 107974"/>
                <a:gd name="connsiteY19" fmla="*/ 103529 h 107974"/>
                <a:gd name="connsiteX20" fmla="*/ 88285 w 107974"/>
                <a:gd name="connsiteY20" fmla="*/ 89556 h 107974"/>
                <a:gd name="connsiteX21" fmla="*/ 102259 w 107974"/>
                <a:gd name="connsiteY21" fmla="*/ 55893 h 107974"/>
                <a:gd name="connsiteX22" fmla="*/ 88285 w 107974"/>
                <a:gd name="connsiteY22" fmla="*/ 22230 h 107974"/>
                <a:gd name="connsiteX23" fmla="*/ 88285 w 107974"/>
                <a:gd name="connsiteY23" fmla="*/ 22230 h 10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7974" h="107974">
                  <a:moveTo>
                    <a:pt x="55257" y="3176"/>
                  </a:moveTo>
                  <a:cubicBezTo>
                    <a:pt x="69866" y="3176"/>
                    <a:pt x="82569" y="8892"/>
                    <a:pt x="92096" y="18419"/>
                  </a:cubicBezTo>
                  <a:lnTo>
                    <a:pt x="92096" y="18419"/>
                  </a:lnTo>
                  <a:cubicBezTo>
                    <a:pt x="101624" y="27946"/>
                    <a:pt x="107340" y="41285"/>
                    <a:pt x="107340" y="55257"/>
                  </a:cubicBezTo>
                  <a:cubicBezTo>
                    <a:pt x="107340" y="69866"/>
                    <a:pt x="101624" y="82569"/>
                    <a:pt x="92096" y="92096"/>
                  </a:cubicBezTo>
                  <a:cubicBezTo>
                    <a:pt x="82569" y="101624"/>
                    <a:pt x="69231" y="107340"/>
                    <a:pt x="55257" y="107340"/>
                  </a:cubicBezTo>
                  <a:cubicBezTo>
                    <a:pt x="40649" y="107340"/>
                    <a:pt x="27946" y="101624"/>
                    <a:pt x="18419" y="92096"/>
                  </a:cubicBezTo>
                  <a:lnTo>
                    <a:pt x="18419" y="92096"/>
                  </a:lnTo>
                  <a:cubicBezTo>
                    <a:pt x="8892" y="82569"/>
                    <a:pt x="3176" y="69231"/>
                    <a:pt x="3176" y="55257"/>
                  </a:cubicBezTo>
                  <a:cubicBezTo>
                    <a:pt x="3176" y="40649"/>
                    <a:pt x="8892" y="27946"/>
                    <a:pt x="18419" y="18419"/>
                  </a:cubicBezTo>
                  <a:cubicBezTo>
                    <a:pt x="27311" y="8892"/>
                    <a:pt x="40649" y="3176"/>
                    <a:pt x="55257" y="3176"/>
                  </a:cubicBezTo>
                  <a:lnTo>
                    <a:pt x="55257" y="3176"/>
                  </a:lnTo>
                  <a:close/>
                  <a:moveTo>
                    <a:pt x="88285" y="22230"/>
                  </a:moveTo>
                  <a:lnTo>
                    <a:pt x="88285" y="22230"/>
                  </a:lnTo>
                  <a:cubicBezTo>
                    <a:pt x="80028" y="13973"/>
                    <a:pt x="67960" y="8257"/>
                    <a:pt x="54622" y="8257"/>
                  </a:cubicBezTo>
                  <a:cubicBezTo>
                    <a:pt x="41285" y="8257"/>
                    <a:pt x="29852" y="13338"/>
                    <a:pt x="20960" y="22230"/>
                  </a:cubicBezTo>
                  <a:cubicBezTo>
                    <a:pt x="12068" y="31122"/>
                    <a:pt x="6986" y="42555"/>
                    <a:pt x="6986" y="55893"/>
                  </a:cubicBezTo>
                  <a:cubicBezTo>
                    <a:pt x="6986" y="69231"/>
                    <a:pt x="12068" y="80663"/>
                    <a:pt x="20960" y="89556"/>
                  </a:cubicBezTo>
                  <a:lnTo>
                    <a:pt x="20960" y="89556"/>
                  </a:lnTo>
                  <a:cubicBezTo>
                    <a:pt x="29217" y="97812"/>
                    <a:pt x="41285" y="103529"/>
                    <a:pt x="54622" y="103529"/>
                  </a:cubicBezTo>
                  <a:cubicBezTo>
                    <a:pt x="67960" y="103529"/>
                    <a:pt x="79393" y="98448"/>
                    <a:pt x="88285" y="89556"/>
                  </a:cubicBezTo>
                  <a:cubicBezTo>
                    <a:pt x="96542" y="81299"/>
                    <a:pt x="102259" y="69231"/>
                    <a:pt x="102259" y="55893"/>
                  </a:cubicBezTo>
                  <a:cubicBezTo>
                    <a:pt x="102259" y="42555"/>
                    <a:pt x="97177" y="30487"/>
                    <a:pt x="88285" y="22230"/>
                  </a:cubicBezTo>
                  <a:lnTo>
                    <a:pt x="88285" y="22230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19B450-08D8-4538-84E8-478E3AAE6634}"/>
                </a:ext>
              </a:extLst>
            </p:cNvPr>
            <p:cNvSpPr/>
            <p:nvPr/>
          </p:nvSpPr>
          <p:spPr>
            <a:xfrm>
              <a:off x="8362478" y="3213916"/>
              <a:ext cx="1117859" cy="1518001"/>
            </a:xfrm>
            <a:custGeom>
              <a:avLst/>
              <a:gdLst>
                <a:gd name="connsiteX0" fmla="*/ 12068 w 1117858"/>
                <a:gd name="connsiteY0" fmla="*/ 3176 h 1518001"/>
                <a:gd name="connsiteX1" fmla="*/ 1111507 w 1117858"/>
                <a:gd name="connsiteY1" fmla="*/ 3176 h 1518001"/>
                <a:gd name="connsiteX2" fmla="*/ 1120400 w 1117858"/>
                <a:gd name="connsiteY2" fmla="*/ 3176 h 1518001"/>
                <a:gd name="connsiteX3" fmla="*/ 1120400 w 1117858"/>
                <a:gd name="connsiteY3" fmla="*/ 12068 h 1518001"/>
                <a:gd name="connsiteX4" fmla="*/ 1120400 w 1117858"/>
                <a:gd name="connsiteY4" fmla="*/ 1509109 h 1518001"/>
                <a:gd name="connsiteX5" fmla="*/ 1120400 w 1117858"/>
                <a:gd name="connsiteY5" fmla="*/ 1518001 h 1518001"/>
                <a:gd name="connsiteX6" fmla="*/ 1111507 w 1117858"/>
                <a:gd name="connsiteY6" fmla="*/ 1518001 h 1518001"/>
                <a:gd name="connsiteX7" fmla="*/ 12068 w 1117858"/>
                <a:gd name="connsiteY7" fmla="*/ 1518001 h 1518001"/>
                <a:gd name="connsiteX8" fmla="*/ 3176 w 1117858"/>
                <a:gd name="connsiteY8" fmla="*/ 1518001 h 1518001"/>
                <a:gd name="connsiteX9" fmla="*/ 3176 w 1117858"/>
                <a:gd name="connsiteY9" fmla="*/ 1509109 h 1518001"/>
                <a:gd name="connsiteX10" fmla="*/ 3176 w 1117858"/>
                <a:gd name="connsiteY10" fmla="*/ 12068 h 1518001"/>
                <a:gd name="connsiteX11" fmla="*/ 3176 w 1117858"/>
                <a:gd name="connsiteY11" fmla="*/ 3176 h 1518001"/>
                <a:gd name="connsiteX12" fmla="*/ 12068 w 1117858"/>
                <a:gd name="connsiteY12" fmla="*/ 3176 h 1518001"/>
                <a:gd name="connsiteX13" fmla="*/ 12068 w 1117858"/>
                <a:gd name="connsiteY13" fmla="*/ 3176 h 1518001"/>
                <a:gd name="connsiteX14" fmla="*/ 1102615 w 1117858"/>
                <a:gd name="connsiteY14" fmla="*/ 21595 h 1518001"/>
                <a:gd name="connsiteX15" fmla="*/ 21595 w 1117858"/>
                <a:gd name="connsiteY15" fmla="*/ 21595 h 1518001"/>
                <a:gd name="connsiteX16" fmla="*/ 21595 w 1117858"/>
                <a:gd name="connsiteY16" fmla="*/ 1500217 h 1518001"/>
                <a:gd name="connsiteX17" fmla="*/ 1102615 w 1117858"/>
                <a:gd name="connsiteY17" fmla="*/ 1500217 h 1518001"/>
                <a:gd name="connsiteX18" fmla="*/ 1102615 w 1117858"/>
                <a:gd name="connsiteY18" fmla="*/ 21595 h 1518001"/>
                <a:gd name="connsiteX19" fmla="*/ 1102615 w 1117858"/>
                <a:gd name="connsiteY19" fmla="*/ 21595 h 151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17858" h="1518001">
                  <a:moveTo>
                    <a:pt x="12068" y="3176"/>
                  </a:moveTo>
                  <a:lnTo>
                    <a:pt x="1111507" y="3176"/>
                  </a:lnTo>
                  <a:lnTo>
                    <a:pt x="1120400" y="3176"/>
                  </a:lnTo>
                  <a:lnTo>
                    <a:pt x="1120400" y="12068"/>
                  </a:lnTo>
                  <a:lnTo>
                    <a:pt x="1120400" y="1509109"/>
                  </a:lnTo>
                  <a:lnTo>
                    <a:pt x="1120400" y="1518001"/>
                  </a:lnTo>
                  <a:lnTo>
                    <a:pt x="1111507" y="1518001"/>
                  </a:lnTo>
                  <a:lnTo>
                    <a:pt x="12068" y="1518001"/>
                  </a:lnTo>
                  <a:lnTo>
                    <a:pt x="3176" y="1518001"/>
                  </a:lnTo>
                  <a:lnTo>
                    <a:pt x="3176" y="1509109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1102615" y="21595"/>
                  </a:moveTo>
                  <a:lnTo>
                    <a:pt x="21595" y="21595"/>
                  </a:lnTo>
                  <a:lnTo>
                    <a:pt x="21595" y="1500217"/>
                  </a:lnTo>
                  <a:lnTo>
                    <a:pt x="1102615" y="1500217"/>
                  </a:lnTo>
                  <a:lnTo>
                    <a:pt x="1102615" y="21595"/>
                  </a:lnTo>
                  <a:lnTo>
                    <a:pt x="1102615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06A197-8F9A-47BD-9AB6-1CC0186934BB}"/>
                </a:ext>
              </a:extLst>
            </p:cNvPr>
            <p:cNvSpPr/>
            <p:nvPr/>
          </p:nvSpPr>
          <p:spPr>
            <a:xfrm>
              <a:off x="8911245" y="3130712"/>
              <a:ext cx="38109" cy="38109"/>
            </a:xfrm>
            <a:custGeom>
              <a:avLst/>
              <a:gdLst>
                <a:gd name="connsiteX0" fmla="*/ 20324 w 38108"/>
                <a:gd name="connsiteY0" fmla="*/ 3176 h 38108"/>
                <a:gd name="connsiteX1" fmla="*/ 32392 w 38108"/>
                <a:gd name="connsiteY1" fmla="*/ 8257 h 38108"/>
                <a:gd name="connsiteX2" fmla="*/ 32392 w 38108"/>
                <a:gd name="connsiteY2" fmla="*/ 8257 h 38108"/>
                <a:gd name="connsiteX3" fmla="*/ 37473 w 38108"/>
                <a:gd name="connsiteY3" fmla="*/ 20325 h 38108"/>
                <a:gd name="connsiteX4" fmla="*/ 32392 w 38108"/>
                <a:gd name="connsiteY4" fmla="*/ 32393 h 38108"/>
                <a:gd name="connsiteX5" fmla="*/ 32392 w 38108"/>
                <a:gd name="connsiteY5" fmla="*/ 32393 h 38108"/>
                <a:gd name="connsiteX6" fmla="*/ 20324 w 38108"/>
                <a:gd name="connsiteY6" fmla="*/ 37474 h 38108"/>
                <a:gd name="connsiteX7" fmla="*/ 8257 w 38108"/>
                <a:gd name="connsiteY7" fmla="*/ 32393 h 38108"/>
                <a:gd name="connsiteX8" fmla="*/ 3176 w 38108"/>
                <a:gd name="connsiteY8" fmla="*/ 20325 h 38108"/>
                <a:gd name="connsiteX9" fmla="*/ 8257 w 38108"/>
                <a:gd name="connsiteY9" fmla="*/ 8257 h 38108"/>
                <a:gd name="connsiteX10" fmla="*/ 20324 w 38108"/>
                <a:gd name="connsiteY10" fmla="*/ 3176 h 38108"/>
                <a:gd name="connsiteX11" fmla="*/ 20324 w 38108"/>
                <a:gd name="connsiteY11" fmla="*/ 3176 h 38108"/>
                <a:gd name="connsiteX12" fmla="*/ 26676 w 38108"/>
                <a:gd name="connsiteY12" fmla="*/ 13973 h 38108"/>
                <a:gd name="connsiteX13" fmla="*/ 20324 w 38108"/>
                <a:gd name="connsiteY13" fmla="*/ 11433 h 38108"/>
                <a:gd name="connsiteX14" fmla="*/ 13973 w 38108"/>
                <a:gd name="connsiteY14" fmla="*/ 13973 h 38108"/>
                <a:gd name="connsiteX15" fmla="*/ 11433 w 38108"/>
                <a:gd name="connsiteY15" fmla="*/ 20325 h 38108"/>
                <a:gd name="connsiteX16" fmla="*/ 13973 w 38108"/>
                <a:gd name="connsiteY16" fmla="*/ 26676 h 38108"/>
                <a:gd name="connsiteX17" fmla="*/ 20324 w 38108"/>
                <a:gd name="connsiteY17" fmla="*/ 29217 h 38108"/>
                <a:gd name="connsiteX18" fmla="*/ 26676 w 38108"/>
                <a:gd name="connsiteY18" fmla="*/ 26676 h 38108"/>
                <a:gd name="connsiteX19" fmla="*/ 26676 w 38108"/>
                <a:gd name="connsiteY19" fmla="*/ 26676 h 38108"/>
                <a:gd name="connsiteX20" fmla="*/ 29217 w 38108"/>
                <a:gd name="connsiteY20" fmla="*/ 20325 h 38108"/>
                <a:gd name="connsiteX21" fmla="*/ 26676 w 38108"/>
                <a:gd name="connsiteY21" fmla="*/ 13973 h 38108"/>
                <a:gd name="connsiteX22" fmla="*/ 26676 w 38108"/>
                <a:gd name="connsiteY22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8108" h="38108">
                  <a:moveTo>
                    <a:pt x="20324" y="3176"/>
                  </a:moveTo>
                  <a:cubicBezTo>
                    <a:pt x="25406" y="3176"/>
                    <a:pt x="29217" y="5081"/>
                    <a:pt x="32392" y="8257"/>
                  </a:cubicBezTo>
                  <a:lnTo>
                    <a:pt x="32392" y="8257"/>
                  </a:lnTo>
                  <a:cubicBezTo>
                    <a:pt x="35568" y="11433"/>
                    <a:pt x="37473" y="15879"/>
                    <a:pt x="37473" y="20325"/>
                  </a:cubicBezTo>
                  <a:cubicBezTo>
                    <a:pt x="37473" y="25406"/>
                    <a:pt x="35568" y="29217"/>
                    <a:pt x="32392" y="32393"/>
                  </a:cubicBezTo>
                  <a:lnTo>
                    <a:pt x="32392" y="32393"/>
                  </a:lnTo>
                  <a:cubicBezTo>
                    <a:pt x="29217" y="35568"/>
                    <a:pt x="24771" y="37474"/>
                    <a:pt x="20324" y="37474"/>
                  </a:cubicBezTo>
                  <a:cubicBezTo>
                    <a:pt x="15243" y="37474"/>
                    <a:pt x="11433" y="35568"/>
                    <a:pt x="8257" y="32393"/>
                  </a:cubicBezTo>
                  <a:cubicBezTo>
                    <a:pt x="5081" y="29217"/>
                    <a:pt x="3176" y="24771"/>
                    <a:pt x="3176" y="20325"/>
                  </a:cubicBezTo>
                  <a:cubicBezTo>
                    <a:pt x="3176" y="15243"/>
                    <a:pt x="5081" y="11433"/>
                    <a:pt x="8257" y="8257"/>
                  </a:cubicBezTo>
                  <a:cubicBezTo>
                    <a:pt x="10797" y="5081"/>
                    <a:pt x="15243" y="3176"/>
                    <a:pt x="20324" y="3176"/>
                  </a:cubicBezTo>
                  <a:lnTo>
                    <a:pt x="20324" y="3176"/>
                  </a:lnTo>
                  <a:close/>
                  <a:moveTo>
                    <a:pt x="26676" y="13973"/>
                  </a:moveTo>
                  <a:cubicBezTo>
                    <a:pt x="24771" y="12068"/>
                    <a:pt x="22865" y="11433"/>
                    <a:pt x="20324" y="11433"/>
                  </a:cubicBezTo>
                  <a:cubicBezTo>
                    <a:pt x="17784" y="11433"/>
                    <a:pt x="15243" y="12703"/>
                    <a:pt x="13973" y="13973"/>
                  </a:cubicBezTo>
                  <a:cubicBezTo>
                    <a:pt x="12068" y="15879"/>
                    <a:pt x="11433" y="17784"/>
                    <a:pt x="11433" y="20325"/>
                  </a:cubicBezTo>
                  <a:cubicBezTo>
                    <a:pt x="11433" y="22865"/>
                    <a:pt x="12703" y="25406"/>
                    <a:pt x="13973" y="26676"/>
                  </a:cubicBezTo>
                  <a:cubicBezTo>
                    <a:pt x="15879" y="28582"/>
                    <a:pt x="17784" y="29217"/>
                    <a:pt x="20324" y="29217"/>
                  </a:cubicBezTo>
                  <a:cubicBezTo>
                    <a:pt x="22865" y="29217"/>
                    <a:pt x="25406" y="27946"/>
                    <a:pt x="26676" y="26676"/>
                  </a:cubicBezTo>
                  <a:lnTo>
                    <a:pt x="26676" y="26676"/>
                  </a:lnTo>
                  <a:cubicBezTo>
                    <a:pt x="28582" y="24771"/>
                    <a:pt x="29217" y="22865"/>
                    <a:pt x="29217" y="20325"/>
                  </a:cubicBezTo>
                  <a:cubicBezTo>
                    <a:pt x="29217" y="17784"/>
                    <a:pt x="27946" y="15243"/>
                    <a:pt x="26676" y="13973"/>
                  </a:cubicBezTo>
                  <a:lnTo>
                    <a:pt x="2667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6BFD6B-5919-42EE-B17B-947E1DC9BB3D}"/>
              </a:ext>
            </a:extLst>
          </p:cNvPr>
          <p:cNvGrpSpPr/>
          <p:nvPr userDrawn="1"/>
        </p:nvGrpSpPr>
        <p:grpSpPr>
          <a:xfrm>
            <a:off x="10880005" y="3105944"/>
            <a:ext cx="867544" cy="1695127"/>
            <a:chOff x="9388740" y="2593857"/>
            <a:chExt cx="854908" cy="167043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630AC8-A82F-456D-AD99-8A71C879BF38}"/>
                </a:ext>
              </a:extLst>
            </p:cNvPr>
            <p:cNvSpPr/>
            <p:nvPr/>
          </p:nvSpPr>
          <p:spPr>
            <a:xfrm>
              <a:off x="9753949" y="4080101"/>
              <a:ext cx="120678" cy="120678"/>
            </a:xfrm>
            <a:custGeom>
              <a:avLst/>
              <a:gdLst>
                <a:gd name="connsiteX0" fmla="*/ 62244 w 120677"/>
                <a:gd name="connsiteY0" fmla="*/ 3176 h 120677"/>
                <a:gd name="connsiteX1" fmla="*/ 104164 w 120677"/>
                <a:gd name="connsiteY1" fmla="*/ 20325 h 120677"/>
                <a:gd name="connsiteX2" fmla="*/ 104164 w 120677"/>
                <a:gd name="connsiteY2" fmla="*/ 20325 h 120677"/>
                <a:gd name="connsiteX3" fmla="*/ 121313 w 120677"/>
                <a:gd name="connsiteY3" fmla="*/ 62244 h 120677"/>
                <a:gd name="connsiteX4" fmla="*/ 104164 w 120677"/>
                <a:gd name="connsiteY4" fmla="*/ 104164 h 120677"/>
                <a:gd name="connsiteX5" fmla="*/ 104164 w 120677"/>
                <a:gd name="connsiteY5" fmla="*/ 104164 h 120677"/>
                <a:gd name="connsiteX6" fmla="*/ 62244 w 120677"/>
                <a:gd name="connsiteY6" fmla="*/ 121313 h 120677"/>
                <a:gd name="connsiteX7" fmla="*/ 20325 w 120677"/>
                <a:gd name="connsiteY7" fmla="*/ 104164 h 120677"/>
                <a:gd name="connsiteX8" fmla="*/ 20325 w 120677"/>
                <a:gd name="connsiteY8" fmla="*/ 104164 h 120677"/>
                <a:gd name="connsiteX9" fmla="*/ 3176 w 120677"/>
                <a:gd name="connsiteY9" fmla="*/ 62244 h 120677"/>
                <a:gd name="connsiteX10" fmla="*/ 20325 w 120677"/>
                <a:gd name="connsiteY10" fmla="*/ 20325 h 120677"/>
                <a:gd name="connsiteX11" fmla="*/ 62244 w 120677"/>
                <a:gd name="connsiteY11" fmla="*/ 3176 h 120677"/>
                <a:gd name="connsiteX12" fmla="*/ 62244 w 120677"/>
                <a:gd name="connsiteY12" fmla="*/ 3176 h 120677"/>
                <a:gd name="connsiteX13" fmla="*/ 97813 w 120677"/>
                <a:gd name="connsiteY13" fmla="*/ 27311 h 120677"/>
                <a:gd name="connsiteX14" fmla="*/ 62244 w 120677"/>
                <a:gd name="connsiteY14" fmla="*/ 12703 h 120677"/>
                <a:gd name="connsiteX15" fmla="*/ 26676 w 120677"/>
                <a:gd name="connsiteY15" fmla="*/ 27311 h 120677"/>
                <a:gd name="connsiteX16" fmla="*/ 12068 w 120677"/>
                <a:gd name="connsiteY16" fmla="*/ 62880 h 120677"/>
                <a:gd name="connsiteX17" fmla="*/ 26676 w 120677"/>
                <a:gd name="connsiteY17" fmla="*/ 98448 h 120677"/>
                <a:gd name="connsiteX18" fmla="*/ 26676 w 120677"/>
                <a:gd name="connsiteY18" fmla="*/ 98448 h 120677"/>
                <a:gd name="connsiteX19" fmla="*/ 62244 w 120677"/>
                <a:gd name="connsiteY19" fmla="*/ 113056 h 120677"/>
                <a:gd name="connsiteX20" fmla="*/ 97813 w 120677"/>
                <a:gd name="connsiteY20" fmla="*/ 98448 h 120677"/>
                <a:gd name="connsiteX21" fmla="*/ 97813 w 120677"/>
                <a:gd name="connsiteY21" fmla="*/ 98448 h 120677"/>
                <a:gd name="connsiteX22" fmla="*/ 112421 w 120677"/>
                <a:gd name="connsiteY22" fmla="*/ 62880 h 120677"/>
                <a:gd name="connsiteX23" fmla="*/ 97813 w 120677"/>
                <a:gd name="connsiteY23" fmla="*/ 27311 h 120677"/>
                <a:gd name="connsiteX24" fmla="*/ 97813 w 120677"/>
                <a:gd name="connsiteY24" fmla="*/ 27311 h 120677"/>
                <a:gd name="connsiteX25" fmla="*/ 97813 w 120677"/>
                <a:gd name="connsiteY25" fmla="*/ 27311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0677" h="120677">
                  <a:moveTo>
                    <a:pt x="62244" y="3176"/>
                  </a:moveTo>
                  <a:cubicBezTo>
                    <a:pt x="78758" y="3176"/>
                    <a:pt x="93367" y="10162"/>
                    <a:pt x="104164" y="20325"/>
                  </a:cubicBezTo>
                  <a:lnTo>
                    <a:pt x="104164" y="20325"/>
                  </a:lnTo>
                  <a:cubicBezTo>
                    <a:pt x="114962" y="31122"/>
                    <a:pt x="121313" y="45731"/>
                    <a:pt x="121313" y="62244"/>
                  </a:cubicBezTo>
                  <a:cubicBezTo>
                    <a:pt x="121313" y="78758"/>
                    <a:pt x="114326" y="93367"/>
                    <a:pt x="104164" y="104164"/>
                  </a:cubicBezTo>
                  <a:lnTo>
                    <a:pt x="104164" y="104164"/>
                  </a:lnTo>
                  <a:cubicBezTo>
                    <a:pt x="93367" y="114961"/>
                    <a:pt x="78758" y="121313"/>
                    <a:pt x="62244" y="121313"/>
                  </a:cubicBezTo>
                  <a:cubicBezTo>
                    <a:pt x="45731" y="121313"/>
                    <a:pt x="31122" y="114961"/>
                    <a:pt x="20325" y="104164"/>
                  </a:cubicBezTo>
                  <a:lnTo>
                    <a:pt x="20325" y="104164"/>
                  </a:lnTo>
                  <a:cubicBezTo>
                    <a:pt x="9527" y="93367"/>
                    <a:pt x="3176" y="78758"/>
                    <a:pt x="3176" y="62244"/>
                  </a:cubicBezTo>
                  <a:cubicBezTo>
                    <a:pt x="3176" y="45731"/>
                    <a:pt x="10163" y="31122"/>
                    <a:pt x="20325" y="20325"/>
                  </a:cubicBezTo>
                  <a:cubicBezTo>
                    <a:pt x="30487" y="10162"/>
                    <a:pt x="45731" y="3176"/>
                    <a:pt x="62244" y="3176"/>
                  </a:cubicBezTo>
                  <a:lnTo>
                    <a:pt x="62244" y="3176"/>
                  </a:lnTo>
                  <a:close/>
                  <a:moveTo>
                    <a:pt x="97813" y="27311"/>
                  </a:moveTo>
                  <a:cubicBezTo>
                    <a:pt x="88921" y="18419"/>
                    <a:pt x="76218" y="12703"/>
                    <a:pt x="62244" y="12703"/>
                  </a:cubicBezTo>
                  <a:cubicBezTo>
                    <a:pt x="48271" y="12703"/>
                    <a:pt x="35568" y="18419"/>
                    <a:pt x="26676" y="27311"/>
                  </a:cubicBezTo>
                  <a:cubicBezTo>
                    <a:pt x="17784" y="36203"/>
                    <a:pt x="12068" y="48906"/>
                    <a:pt x="12068" y="62880"/>
                  </a:cubicBezTo>
                  <a:cubicBezTo>
                    <a:pt x="12068" y="76853"/>
                    <a:pt x="17784" y="89556"/>
                    <a:pt x="26676" y="98448"/>
                  </a:cubicBezTo>
                  <a:lnTo>
                    <a:pt x="26676" y="98448"/>
                  </a:lnTo>
                  <a:cubicBezTo>
                    <a:pt x="35568" y="107340"/>
                    <a:pt x="48271" y="113056"/>
                    <a:pt x="62244" y="113056"/>
                  </a:cubicBezTo>
                  <a:cubicBezTo>
                    <a:pt x="76218" y="113056"/>
                    <a:pt x="88921" y="107340"/>
                    <a:pt x="97813" y="98448"/>
                  </a:cubicBezTo>
                  <a:lnTo>
                    <a:pt x="97813" y="98448"/>
                  </a:lnTo>
                  <a:cubicBezTo>
                    <a:pt x="106705" y="89556"/>
                    <a:pt x="112421" y="76853"/>
                    <a:pt x="112421" y="62880"/>
                  </a:cubicBezTo>
                  <a:cubicBezTo>
                    <a:pt x="112421" y="48906"/>
                    <a:pt x="106705" y="36203"/>
                    <a:pt x="97813" y="27311"/>
                  </a:cubicBezTo>
                  <a:lnTo>
                    <a:pt x="97813" y="27311"/>
                  </a:lnTo>
                  <a:lnTo>
                    <a:pt x="97813" y="2731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75D6F66-327C-457B-9E06-89C54B69CAEA}"/>
                </a:ext>
              </a:extLst>
            </p:cNvPr>
            <p:cNvSpPr/>
            <p:nvPr/>
          </p:nvSpPr>
          <p:spPr>
            <a:xfrm>
              <a:off x="10211891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89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89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89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89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89 w 31757"/>
                <a:gd name="connsiteY30" fmla="*/ 11433 h 120677"/>
                <a:gd name="connsiteX31" fmla="*/ 19689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89" y="3176"/>
                  </a:lnTo>
                  <a:cubicBezTo>
                    <a:pt x="22865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5" y="121313"/>
                    <a:pt x="19689" y="121313"/>
                  </a:cubicBezTo>
                  <a:lnTo>
                    <a:pt x="13973" y="121313"/>
                  </a:lnTo>
                  <a:cubicBezTo>
                    <a:pt x="10797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7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8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89" y="113056"/>
                  </a:lnTo>
                  <a:cubicBezTo>
                    <a:pt x="20324" y="113056"/>
                    <a:pt x="20959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59" y="11433"/>
                    <a:pt x="20324" y="11433"/>
                    <a:pt x="19689" y="11433"/>
                  </a:cubicBezTo>
                  <a:lnTo>
                    <a:pt x="19689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6908C8B-9BC7-41B6-9E2C-02FAC750AA9C}"/>
                </a:ext>
              </a:extLst>
            </p:cNvPr>
            <p:cNvSpPr/>
            <p:nvPr/>
          </p:nvSpPr>
          <p:spPr>
            <a:xfrm>
              <a:off x="9401443" y="2593857"/>
              <a:ext cx="825691" cy="1670437"/>
            </a:xfrm>
            <a:custGeom>
              <a:avLst/>
              <a:gdLst>
                <a:gd name="connsiteX0" fmla="*/ 694216 w 825691"/>
                <a:gd name="connsiteY0" fmla="*/ 21595 h 1670436"/>
                <a:gd name="connsiteX1" fmla="*/ 134651 w 825691"/>
                <a:gd name="connsiteY1" fmla="*/ 21595 h 1670436"/>
                <a:gd name="connsiteX2" fmla="*/ 54623 w 825691"/>
                <a:gd name="connsiteY2" fmla="*/ 54623 h 1670436"/>
                <a:gd name="connsiteX3" fmla="*/ 21595 w 825691"/>
                <a:gd name="connsiteY3" fmla="*/ 134651 h 1670436"/>
                <a:gd name="connsiteX4" fmla="*/ 21595 w 825691"/>
                <a:gd name="connsiteY4" fmla="*/ 1536421 h 1670436"/>
                <a:gd name="connsiteX5" fmla="*/ 54623 w 825691"/>
                <a:gd name="connsiteY5" fmla="*/ 1616449 h 1670436"/>
                <a:gd name="connsiteX6" fmla="*/ 134651 w 825691"/>
                <a:gd name="connsiteY6" fmla="*/ 1649477 h 1670436"/>
                <a:gd name="connsiteX7" fmla="*/ 694216 w 825691"/>
                <a:gd name="connsiteY7" fmla="*/ 1649477 h 1670436"/>
                <a:gd name="connsiteX8" fmla="*/ 774244 w 825691"/>
                <a:gd name="connsiteY8" fmla="*/ 1616449 h 1670436"/>
                <a:gd name="connsiteX9" fmla="*/ 807272 w 825691"/>
                <a:gd name="connsiteY9" fmla="*/ 1536421 h 1670436"/>
                <a:gd name="connsiteX10" fmla="*/ 807272 w 825691"/>
                <a:gd name="connsiteY10" fmla="*/ 134651 h 1670436"/>
                <a:gd name="connsiteX11" fmla="*/ 774244 w 825691"/>
                <a:gd name="connsiteY11" fmla="*/ 54623 h 1670436"/>
                <a:gd name="connsiteX12" fmla="*/ 694216 w 825691"/>
                <a:gd name="connsiteY12" fmla="*/ 21595 h 1670436"/>
                <a:gd name="connsiteX13" fmla="*/ 694216 w 825691"/>
                <a:gd name="connsiteY13" fmla="*/ 21595 h 1670436"/>
                <a:gd name="connsiteX14" fmla="*/ 134651 w 825691"/>
                <a:gd name="connsiteY14" fmla="*/ 3176 h 1670436"/>
                <a:gd name="connsiteX15" fmla="*/ 694216 w 825691"/>
                <a:gd name="connsiteY15" fmla="*/ 3176 h 1670436"/>
                <a:gd name="connsiteX16" fmla="*/ 786947 w 825691"/>
                <a:gd name="connsiteY16" fmla="*/ 41920 h 1670436"/>
                <a:gd name="connsiteX17" fmla="*/ 825692 w 825691"/>
                <a:gd name="connsiteY17" fmla="*/ 134651 h 1670436"/>
                <a:gd name="connsiteX18" fmla="*/ 825692 w 825691"/>
                <a:gd name="connsiteY18" fmla="*/ 1536421 h 1670436"/>
                <a:gd name="connsiteX19" fmla="*/ 786947 w 825691"/>
                <a:gd name="connsiteY19" fmla="*/ 1629152 h 1670436"/>
                <a:gd name="connsiteX20" fmla="*/ 694216 w 825691"/>
                <a:gd name="connsiteY20" fmla="*/ 1667896 h 1670436"/>
                <a:gd name="connsiteX21" fmla="*/ 134651 w 825691"/>
                <a:gd name="connsiteY21" fmla="*/ 1667896 h 1670436"/>
                <a:gd name="connsiteX22" fmla="*/ 41920 w 825691"/>
                <a:gd name="connsiteY22" fmla="*/ 1629152 h 1670436"/>
                <a:gd name="connsiteX23" fmla="*/ 3176 w 825691"/>
                <a:gd name="connsiteY23" fmla="*/ 1536421 h 1670436"/>
                <a:gd name="connsiteX24" fmla="*/ 3176 w 825691"/>
                <a:gd name="connsiteY24" fmla="*/ 134651 h 1670436"/>
                <a:gd name="connsiteX25" fmla="*/ 41920 w 825691"/>
                <a:gd name="connsiteY25" fmla="*/ 41920 h 1670436"/>
                <a:gd name="connsiteX26" fmla="*/ 134651 w 825691"/>
                <a:gd name="connsiteY26" fmla="*/ 3176 h 1670436"/>
                <a:gd name="connsiteX27" fmla="*/ 134651 w 825691"/>
                <a:gd name="connsiteY27" fmla="*/ 3176 h 167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5691" h="1670436">
                  <a:moveTo>
                    <a:pt x="694216" y="21595"/>
                  </a:moveTo>
                  <a:lnTo>
                    <a:pt x="134651" y="21595"/>
                  </a:lnTo>
                  <a:cubicBezTo>
                    <a:pt x="103529" y="21595"/>
                    <a:pt x="75583" y="34298"/>
                    <a:pt x="54623" y="54623"/>
                  </a:cubicBezTo>
                  <a:cubicBezTo>
                    <a:pt x="34298" y="74947"/>
                    <a:pt x="21595" y="103529"/>
                    <a:pt x="21595" y="134651"/>
                  </a:cubicBezTo>
                  <a:lnTo>
                    <a:pt x="21595" y="1536421"/>
                  </a:lnTo>
                  <a:cubicBezTo>
                    <a:pt x="21595" y="1567543"/>
                    <a:pt x="34298" y="1595489"/>
                    <a:pt x="54623" y="1616449"/>
                  </a:cubicBezTo>
                  <a:cubicBezTo>
                    <a:pt x="74947" y="1636774"/>
                    <a:pt x="103529" y="1649477"/>
                    <a:pt x="134651" y="1649477"/>
                  </a:cubicBezTo>
                  <a:lnTo>
                    <a:pt x="694216" y="1649477"/>
                  </a:lnTo>
                  <a:cubicBezTo>
                    <a:pt x="725338" y="1649477"/>
                    <a:pt x="753285" y="1636774"/>
                    <a:pt x="774244" y="1616449"/>
                  </a:cubicBezTo>
                  <a:cubicBezTo>
                    <a:pt x="794569" y="1596124"/>
                    <a:pt x="807272" y="1567543"/>
                    <a:pt x="807272" y="1536421"/>
                  </a:cubicBezTo>
                  <a:lnTo>
                    <a:pt x="807272" y="134651"/>
                  </a:lnTo>
                  <a:cubicBezTo>
                    <a:pt x="807272" y="103529"/>
                    <a:pt x="794569" y="75582"/>
                    <a:pt x="774244" y="54623"/>
                  </a:cubicBezTo>
                  <a:cubicBezTo>
                    <a:pt x="753920" y="34298"/>
                    <a:pt x="725338" y="21595"/>
                    <a:pt x="694216" y="21595"/>
                  </a:cubicBezTo>
                  <a:lnTo>
                    <a:pt x="694216" y="21595"/>
                  </a:lnTo>
                  <a:close/>
                  <a:moveTo>
                    <a:pt x="134651" y="3176"/>
                  </a:moveTo>
                  <a:lnTo>
                    <a:pt x="694216" y="3176"/>
                  </a:lnTo>
                  <a:cubicBezTo>
                    <a:pt x="730419" y="3176"/>
                    <a:pt x="763447" y="17784"/>
                    <a:pt x="786947" y="41920"/>
                  </a:cubicBezTo>
                  <a:cubicBezTo>
                    <a:pt x="810448" y="65420"/>
                    <a:pt x="825692" y="98448"/>
                    <a:pt x="825692" y="134651"/>
                  </a:cubicBezTo>
                  <a:lnTo>
                    <a:pt x="825692" y="1536421"/>
                  </a:lnTo>
                  <a:cubicBezTo>
                    <a:pt x="825692" y="1572624"/>
                    <a:pt x="811083" y="1605652"/>
                    <a:pt x="786947" y="1629152"/>
                  </a:cubicBezTo>
                  <a:cubicBezTo>
                    <a:pt x="763447" y="1652653"/>
                    <a:pt x="730419" y="1667896"/>
                    <a:pt x="694216" y="1667896"/>
                  </a:cubicBezTo>
                  <a:lnTo>
                    <a:pt x="134651" y="1667896"/>
                  </a:lnTo>
                  <a:cubicBezTo>
                    <a:pt x="98448" y="1667896"/>
                    <a:pt x="65420" y="1653288"/>
                    <a:pt x="41920" y="1629152"/>
                  </a:cubicBezTo>
                  <a:cubicBezTo>
                    <a:pt x="18419" y="1605652"/>
                    <a:pt x="3176" y="1572624"/>
                    <a:pt x="3176" y="1536421"/>
                  </a:cubicBezTo>
                  <a:lnTo>
                    <a:pt x="3176" y="134651"/>
                  </a:lnTo>
                  <a:cubicBezTo>
                    <a:pt x="3176" y="98448"/>
                    <a:pt x="17784" y="65420"/>
                    <a:pt x="41920" y="41920"/>
                  </a:cubicBezTo>
                  <a:cubicBezTo>
                    <a:pt x="66055" y="17784"/>
                    <a:pt x="98448" y="3176"/>
                    <a:pt x="134651" y="3176"/>
                  </a:cubicBezTo>
                  <a:lnTo>
                    <a:pt x="134651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3F050E0-8161-4238-B6E5-37FF03220492}"/>
                </a:ext>
              </a:extLst>
            </p:cNvPr>
            <p:cNvSpPr/>
            <p:nvPr/>
          </p:nvSpPr>
          <p:spPr>
            <a:xfrm>
              <a:off x="9437646" y="2790752"/>
              <a:ext cx="755825" cy="1270294"/>
            </a:xfrm>
            <a:custGeom>
              <a:avLst/>
              <a:gdLst>
                <a:gd name="connsiteX0" fmla="*/ 12068 w 755824"/>
                <a:gd name="connsiteY0" fmla="*/ 3176 h 1270294"/>
                <a:gd name="connsiteX1" fmla="*/ 745027 w 755824"/>
                <a:gd name="connsiteY1" fmla="*/ 3176 h 1270294"/>
                <a:gd name="connsiteX2" fmla="*/ 753920 w 755824"/>
                <a:gd name="connsiteY2" fmla="*/ 3176 h 1270294"/>
                <a:gd name="connsiteX3" fmla="*/ 753920 w 755824"/>
                <a:gd name="connsiteY3" fmla="*/ 12068 h 1270294"/>
                <a:gd name="connsiteX4" fmla="*/ 753920 w 755824"/>
                <a:gd name="connsiteY4" fmla="*/ 1259497 h 1270294"/>
                <a:gd name="connsiteX5" fmla="*/ 753920 w 755824"/>
                <a:gd name="connsiteY5" fmla="*/ 1268389 h 1270294"/>
                <a:gd name="connsiteX6" fmla="*/ 745027 w 755824"/>
                <a:gd name="connsiteY6" fmla="*/ 1268389 h 1270294"/>
                <a:gd name="connsiteX7" fmla="*/ 12068 w 755824"/>
                <a:gd name="connsiteY7" fmla="*/ 1268389 h 1270294"/>
                <a:gd name="connsiteX8" fmla="*/ 3176 w 755824"/>
                <a:gd name="connsiteY8" fmla="*/ 1268389 h 1270294"/>
                <a:gd name="connsiteX9" fmla="*/ 3176 w 755824"/>
                <a:gd name="connsiteY9" fmla="*/ 1259497 h 1270294"/>
                <a:gd name="connsiteX10" fmla="*/ 3176 w 755824"/>
                <a:gd name="connsiteY10" fmla="*/ 12068 h 1270294"/>
                <a:gd name="connsiteX11" fmla="*/ 3176 w 755824"/>
                <a:gd name="connsiteY11" fmla="*/ 3176 h 1270294"/>
                <a:gd name="connsiteX12" fmla="*/ 12068 w 755824"/>
                <a:gd name="connsiteY12" fmla="*/ 3176 h 1270294"/>
                <a:gd name="connsiteX13" fmla="*/ 12068 w 755824"/>
                <a:gd name="connsiteY13" fmla="*/ 3176 h 1270294"/>
                <a:gd name="connsiteX14" fmla="*/ 735500 w 755824"/>
                <a:gd name="connsiteY14" fmla="*/ 21595 h 1270294"/>
                <a:gd name="connsiteX15" fmla="*/ 20960 w 755824"/>
                <a:gd name="connsiteY15" fmla="*/ 21595 h 1270294"/>
                <a:gd name="connsiteX16" fmla="*/ 20960 w 755824"/>
                <a:gd name="connsiteY16" fmla="*/ 1250605 h 1270294"/>
                <a:gd name="connsiteX17" fmla="*/ 735500 w 755824"/>
                <a:gd name="connsiteY17" fmla="*/ 1250605 h 1270294"/>
                <a:gd name="connsiteX18" fmla="*/ 735500 w 755824"/>
                <a:gd name="connsiteY18" fmla="*/ 21595 h 1270294"/>
                <a:gd name="connsiteX19" fmla="*/ 735500 w 755824"/>
                <a:gd name="connsiteY19" fmla="*/ 21595 h 12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5824" h="1270294">
                  <a:moveTo>
                    <a:pt x="12068" y="3176"/>
                  </a:moveTo>
                  <a:lnTo>
                    <a:pt x="745027" y="3176"/>
                  </a:lnTo>
                  <a:lnTo>
                    <a:pt x="753920" y="3176"/>
                  </a:lnTo>
                  <a:lnTo>
                    <a:pt x="753920" y="12068"/>
                  </a:lnTo>
                  <a:lnTo>
                    <a:pt x="753920" y="1259497"/>
                  </a:lnTo>
                  <a:lnTo>
                    <a:pt x="753920" y="1268389"/>
                  </a:lnTo>
                  <a:lnTo>
                    <a:pt x="745027" y="1268389"/>
                  </a:lnTo>
                  <a:lnTo>
                    <a:pt x="12068" y="1268389"/>
                  </a:lnTo>
                  <a:lnTo>
                    <a:pt x="3176" y="1268389"/>
                  </a:lnTo>
                  <a:lnTo>
                    <a:pt x="3176" y="1259497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735500" y="21595"/>
                  </a:moveTo>
                  <a:lnTo>
                    <a:pt x="20960" y="21595"/>
                  </a:lnTo>
                  <a:lnTo>
                    <a:pt x="20960" y="1250605"/>
                  </a:lnTo>
                  <a:lnTo>
                    <a:pt x="735500" y="1250605"/>
                  </a:lnTo>
                  <a:lnTo>
                    <a:pt x="735500" y="21595"/>
                  </a:lnTo>
                  <a:lnTo>
                    <a:pt x="735500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3E476FF-7565-4B69-9640-B4A0330F9D7A}"/>
                </a:ext>
              </a:extLst>
            </p:cNvPr>
            <p:cNvSpPr/>
            <p:nvPr/>
          </p:nvSpPr>
          <p:spPr>
            <a:xfrm>
              <a:off x="9745693" y="2693575"/>
              <a:ext cx="139732" cy="25406"/>
            </a:xfrm>
            <a:custGeom>
              <a:avLst/>
              <a:gdLst>
                <a:gd name="connsiteX0" fmla="*/ 127029 w 139732"/>
                <a:gd name="connsiteY0" fmla="*/ 11433 h 25405"/>
                <a:gd name="connsiteX1" fmla="*/ 13973 w 139732"/>
                <a:gd name="connsiteY1" fmla="*/ 11433 h 25405"/>
                <a:gd name="connsiteX2" fmla="*/ 12703 w 139732"/>
                <a:gd name="connsiteY2" fmla="*/ 12068 h 25405"/>
                <a:gd name="connsiteX3" fmla="*/ 12068 w 139732"/>
                <a:gd name="connsiteY3" fmla="*/ 13338 h 25405"/>
                <a:gd name="connsiteX4" fmla="*/ 12703 w 139732"/>
                <a:gd name="connsiteY4" fmla="*/ 14608 h 25405"/>
                <a:gd name="connsiteX5" fmla="*/ 13973 w 139732"/>
                <a:gd name="connsiteY5" fmla="*/ 15243 h 25405"/>
                <a:gd name="connsiteX6" fmla="*/ 127029 w 139732"/>
                <a:gd name="connsiteY6" fmla="*/ 15243 h 25405"/>
                <a:gd name="connsiteX7" fmla="*/ 128300 w 139732"/>
                <a:gd name="connsiteY7" fmla="*/ 14608 h 25405"/>
                <a:gd name="connsiteX8" fmla="*/ 128935 w 139732"/>
                <a:gd name="connsiteY8" fmla="*/ 13338 h 25405"/>
                <a:gd name="connsiteX9" fmla="*/ 128300 w 139732"/>
                <a:gd name="connsiteY9" fmla="*/ 12068 h 25405"/>
                <a:gd name="connsiteX10" fmla="*/ 127029 w 139732"/>
                <a:gd name="connsiteY10" fmla="*/ 11433 h 25405"/>
                <a:gd name="connsiteX11" fmla="*/ 127029 w 139732"/>
                <a:gd name="connsiteY11" fmla="*/ 11433 h 25405"/>
                <a:gd name="connsiteX12" fmla="*/ 13338 w 139732"/>
                <a:gd name="connsiteY12" fmla="*/ 3176 h 25405"/>
                <a:gd name="connsiteX13" fmla="*/ 126394 w 139732"/>
                <a:gd name="connsiteY13" fmla="*/ 3176 h 25405"/>
                <a:gd name="connsiteX14" fmla="*/ 133381 w 139732"/>
                <a:gd name="connsiteY14" fmla="*/ 6351 h 25405"/>
                <a:gd name="connsiteX15" fmla="*/ 136557 w 139732"/>
                <a:gd name="connsiteY15" fmla="*/ 13338 h 25405"/>
                <a:gd name="connsiteX16" fmla="*/ 133381 w 139732"/>
                <a:gd name="connsiteY16" fmla="*/ 20325 h 25405"/>
                <a:gd name="connsiteX17" fmla="*/ 126394 w 139732"/>
                <a:gd name="connsiteY17" fmla="*/ 23500 h 25405"/>
                <a:gd name="connsiteX18" fmla="*/ 13338 w 139732"/>
                <a:gd name="connsiteY18" fmla="*/ 23500 h 25405"/>
                <a:gd name="connsiteX19" fmla="*/ 6351 w 139732"/>
                <a:gd name="connsiteY19" fmla="*/ 20325 h 25405"/>
                <a:gd name="connsiteX20" fmla="*/ 3176 w 139732"/>
                <a:gd name="connsiteY20" fmla="*/ 13338 h 25405"/>
                <a:gd name="connsiteX21" fmla="*/ 6351 w 139732"/>
                <a:gd name="connsiteY21" fmla="*/ 6351 h 25405"/>
                <a:gd name="connsiteX22" fmla="*/ 13338 w 139732"/>
                <a:gd name="connsiteY22" fmla="*/ 3176 h 25405"/>
                <a:gd name="connsiteX23" fmla="*/ 13338 w 139732"/>
                <a:gd name="connsiteY23" fmla="*/ 3176 h 2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9732" h="25405">
                  <a:moveTo>
                    <a:pt x="12702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703" y="12068"/>
                  </a:cubicBezTo>
                  <a:cubicBezTo>
                    <a:pt x="12068" y="12703"/>
                    <a:pt x="12068" y="12703"/>
                    <a:pt x="12068" y="13338"/>
                  </a:cubicBezTo>
                  <a:cubicBezTo>
                    <a:pt x="12068" y="13973"/>
                    <a:pt x="12068" y="14608"/>
                    <a:pt x="12703" y="14608"/>
                  </a:cubicBezTo>
                  <a:cubicBezTo>
                    <a:pt x="13338" y="15243"/>
                    <a:pt x="13338" y="15243"/>
                    <a:pt x="13973" y="15243"/>
                  </a:cubicBezTo>
                  <a:lnTo>
                    <a:pt x="127029" y="15243"/>
                  </a:lnTo>
                  <a:cubicBezTo>
                    <a:pt x="127664" y="15243"/>
                    <a:pt x="128300" y="15243"/>
                    <a:pt x="128300" y="14608"/>
                  </a:cubicBezTo>
                  <a:cubicBezTo>
                    <a:pt x="128935" y="13973"/>
                    <a:pt x="128935" y="13973"/>
                    <a:pt x="128935" y="13338"/>
                  </a:cubicBezTo>
                  <a:cubicBezTo>
                    <a:pt x="128935" y="12703"/>
                    <a:pt x="128935" y="12068"/>
                    <a:pt x="128300" y="12068"/>
                  </a:cubicBezTo>
                  <a:cubicBezTo>
                    <a:pt x="127664" y="12068"/>
                    <a:pt x="127664" y="11433"/>
                    <a:pt x="127029" y="11433"/>
                  </a:cubicBezTo>
                  <a:lnTo>
                    <a:pt x="127029" y="11433"/>
                  </a:lnTo>
                  <a:close/>
                  <a:moveTo>
                    <a:pt x="13338" y="3176"/>
                  </a:moveTo>
                  <a:lnTo>
                    <a:pt x="126394" y="3176"/>
                  </a:lnTo>
                  <a:cubicBezTo>
                    <a:pt x="128935" y="3176"/>
                    <a:pt x="131476" y="4446"/>
                    <a:pt x="133381" y="6351"/>
                  </a:cubicBezTo>
                  <a:cubicBezTo>
                    <a:pt x="135286" y="8257"/>
                    <a:pt x="136557" y="10797"/>
                    <a:pt x="136557" y="13338"/>
                  </a:cubicBezTo>
                  <a:cubicBezTo>
                    <a:pt x="136557" y="15879"/>
                    <a:pt x="135286" y="18419"/>
                    <a:pt x="133381" y="20325"/>
                  </a:cubicBezTo>
                  <a:cubicBezTo>
                    <a:pt x="131476" y="22230"/>
                    <a:pt x="128935" y="23500"/>
                    <a:pt x="126394" y="23500"/>
                  </a:cubicBezTo>
                  <a:lnTo>
                    <a:pt x="13338" y="23500"/>
                  </a:lnTo>
                  <a:cubicBezTo>
                    <a:pt x="10798" y="23500"/>
                    <a:pt x="8257" y="22230"/>
                    <a:pt x="6351" y="20325"/>
                  </a:cubicBezTo>
                  <a:cubicBezTo>
                    <a:pt x="4446" y="18419"/>
                    <a:pt x="3176" y="15879"/>
                    <a:pt x="3176" y="13338"/>
                  </a:cubicBezTo>
                  <a:cubicBezTo>
                    <a:pt x="3176" y="10797"/>
                    <a:pt x="4446" y="8257"/>
                    <a:pt x="6351" y="6351"/>
                  </a:cubicBezTo>
                  <a:cubicBezTo>
                    <a:pt x="8257" y="4446"/>
                    <a:pt x="10798" y="3176"/>
                    <a:pt x="13338" y="3176"/>
                  </a:cubicBezTo>
                  <a:lnTo>
                    <a:pt x="1333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B509265-39A6-4C35-8376-C394F4624380}"/>
                </a:ext>
              </a:extLst>
            </p:cNvPr>
            <p:cNvSpPr/>
            <p:nvPr/>
          </p:nvSpPr>
          <p:spPr>
            <a:xfrm>
              <a:off x="9800315" y="2638952"/>
              <a:ext cx="31757" cy="31757"/>
            </a:xfrm>
            <a:custGeom>
              <a:avLst/>
              <a:gdLst>
                <a:gd name="connsiteX0" fmla="*/ 15879 w 31757"/>
                <a:gd name="connsiteY0" fmla="*/ 3176 h 31757"/>
                <a:gd name="connsiteX1" fmla="*/ 24771 w 31757"/>
                <a:gd name="connsiteY1" fmla="*/ 6987 h 31757"/>
                <a:gd name="connsiteX2" fmla="*/ 28582 w 31757"/>
                <a:gd name="connsiteY2" fmla="*/ 15879 h 31757"/>
                <a:gd name="connsiteX3" fmla="*/ 24771 w 31757"/>
                <a:gd name="connsiteY3" fmla="*/ 24771 h 31757"/>
                <a:gd name="connsiteX4" fmla="*/ 24771 w 31757"/>
                <a:gd name="connsiteY4" fmla="*/ 24771 h 31757"/>
                <a:gd name="connsiteX5" fmla="*/ 15879 w 31757"/>
                <a:gd name="connsiteY5" fmla="*/ 28582 h 31757"/>
                <a:gd name="connsiteX6" fmla="*/ 6987 w 31757"/>
                <a:gd name="connsiteY6" fmla="*/ 24771 h 31757"/>
                <a:gd name="connsiteX7" fmla="*/ 6987 w 31757"/>
                <a:gd name="connsiteY7" fmla="*/ 24771 h 31757"/>
                <a:gd name="connsiteX8" fmla="*/ 3176 w 31757"/>
                <a:gd name="connsiteY8" fmla="*/ 15879 h 31757"/>
                <a:gd name="connsiteX9" fmla="*/ 6987 w 31757"/>
                <a:gd name="connsiteY9" fmla="*/ 6987 h 31757"/>
                <a:gd name="connsiteX10" fmla="*/ 15879 w 31757"/>
                <a:gd name="connsiteY10" fmla="*/ 3176 h 31757"/>
                <a:gd name="connsiteX11" fmla="*/ 15879 w 31757"/>
                <a:gd name="connsiteY11" fmla="*/ 3176 h 31757"/>
                <a:gd name="connsiteX12" fmla="*/ 18419 w 31757"/>
                <a:gd name="connsiteY12" fmla="*/ 12703 h 31757"/>
                <a:gd name="connsiteX13" fmla="*/ 15879 w 31757"/>
                <a:gd name="connsiteY13" fmla="*/ 11433 h 31757"/>
                <a:gd name="connsiteX14" fmla="*/ 13338 w 31757"/>
                <a:gd name="connsiteY14" fmla="*/ 12703 h 31757"/>
                <a:gd name="connsiteX15" fmla="*/ 12068 w 31757"/>
                <a:gd name="connsiteY15" fmla="*/ 15243 h 31757"/>
                <a:gd name="connsiteX16" fmla="*/ 13338 w 31757"/>
                <a:gd name="connsiteY16" fmla="*/ 17784 h 31757"/>
                <a:gd name="connsiteX17" fmla="*/ 13338 w 31757"/>
                <a:gd name="connsiteY17" fmla="*/ 17784 h 31757"/>
                <a:gd name="connsiteX18" fmla="*/ 15879 w 31757"/>
                <a:gd name="connsiteY18" fmla="*/ 19054 h 31757"/>
                <a:gd name="connsiteX19" fmla="*/ 18419 w 31757"/>
                <a:gd name="connsiteY19" fmla="*/ 17784 h 31757"/>
                <a:gd name="connsiteX20" fmla="*/ 18419 w 31757"/>
                <a:gd name="connsiteY20" fmla="*/ 17784 h 31757"/>
                <a:gd name="connsiteX21" fmla="*/ 19690 w 31757"/>
                <a:gd name="connsiteY21" fmla="*/ 15243 h 31757"/>
                <a:gd name="connsiteX22" fmla="*/ 18419 w 31757"/>
                <a:gd name="connsiteY22" fmla="*/ 12703 h 31757"/>
                <a:gd name="connsiteX23" fmla="*/ 18419 w 31757"/>
                <a:gd name="connsiteY23" fmla="*/ 12703 h 3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1757" h="31757">
                  <a:moveTo>
                    <a:pt x="15879" y="3176"/>
                  </a:moveTo>
                  <a:cubicBezTo>
                    <a:pt x="19054" y="3176"/>
                    <a:pt x="22230" y="4446"/>
                    <a:pt x="24771" y="6987"/>
                  </a:cubicBezTo>
                  <a:cubicBezTo>
                    <a:pt x="26676" y="8892"/>
                    <a:pt x="28582" y="12068"/>
                    <a:pt x="28582" y="15879"/>
                  </a:cubicBezTo>
                  <a:cubicBezTo>
                    <a:pt x="28582" y="19690"/>
                    <a:pt x="27312" y="22230"/>
                    <a:pt x="24771" y="24771"/>
                  </a:cubicBezTo>
                  <a:lnTo>
                    <a:pt x="24771" y="24771"/>
                  </a:lnTo>
                  <a:cubicBezTo>
                    <a:pt x="22866" y="26676"/>
                    <a:pt x="19690" y="28582"/>
                    <a:pt x="15879" y="28582"/>
                  </a:cubicBezTo>
                  <a:cubicBezTo>
                    <a:pt x="12703" y="28582"/>
                    <a:pt x="9527" y="27311"/>
                    <a:pt x="6987" y="24771"/>
                  </a:cubicBezTo>
                  <a:lnTo>
                    <a:pt x="6987" y="24771"/>
                  </a:lnTo>
                  <a:cubicBezTo>
                    <a:pt x="5081" y="22865"/>
                    <a:pt x="3176" y="19690"/>
                    <a:pt x="3176" y="15879"/>
                  </a:cubicBezTo>
                  <a:cubicBezTo>
                    <a:pt x="3176" y="12068"/>
                    <a:pt x="4446" y="9527"/>
                    <a:pt x="6987" y="6987"/>
                  </a:cubicBezTo>
                  <a:cubicBezTo>
                    <a:pt x="9527" y="4446"/>
                    <a:pt x="12068" y="3176"/>
                    <a:pt x="15879" y="3176"/>
                  </a:cubicBezTo>
                  <a:lnTo>
                    <a:pt x="15879" y="3176"/>
                  </a:lnTo>
                  <a:close/>
                  <a:moveTo>
                    <a:pt x="18419" y="12703"/>
                  </a:moveTo>
                  <a:cubicBezTo>
                    <a:pt x="17784" y="12068"/>
                    <a:pt x="16514" y="11433"/>
                    <a:pt x="15879" y="11433"/>
                  </a:cubicBezTo>
                  <a:cubicBezTo>
                    <a:pt x="15244" y="11433"/>
                    <a:pt x="13973" y="12068"/>
                    <a:pt x="13338" y="12703"/>
                  </a:cubicBezTo>
                  <a:cubicBezTo>
                    <a:pt x="12703" y="13338"/>
                    <a:pt x="12068" y="14608"/>
                    <a:pt x="12068" y="15243"/>
                  </a:cubicBezTo>
                  <a:cubicBezTo>
                    <a:pt x="12068" y="16514"/>
                    <a:pt x="12703" y="17149"/>
                    <a:pt x="13338" y="17784"/>
                  </a:cubicBezTo>
                  <a:lnTo>
                    <a:pt x="13338" y="17784"/>
                  </a:lnTo>
                  <a:cubicBezTo>
                    <a:pt x="13973" y="18419"/>
                    <a:pt x="15244" y="19054"/>
                    <a:pt x="15879" y="19054"/>
                  </a:cubicBezTo>
                  <a:cubicBezTo>
                    <a:pt x="17149" y="19054"/>
                    <a:pt x="17784" y="18419"/>
                    <a:pt x="18419" y="17784"/>
                  </a:cubicBezTo>
                  <a:lnTo>
                    <a:pt x="18419" y="17784"/>
                  </a:lnTo>
                  <a:cubicBezTo>
                    <a:pt x="19054" y="17149"/>
                    <a:pt x="19690" y="15879"/>
                    <a:pt x="19690" y="15243"/>
                  </a:cubicBezTo>
                  <a:cubicBezTo>
                    <a:pt x="19690" y="14608"/>
                    <a:pt x="19054" y="13338"/>
                    <a:pt x="18419" y="12703"/>
                  </a:cubicBezTo>
                  <a:lnTo>
                    <a:pt x="18419" y="1270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31A89A6-A53C-4FA4-B033-BD3C2845ACAE}"/>
                </a:ext>
              </a:extLst>
            </p:cNvPr>
            <p:cNvSpPr/>
            <p:nvPr/>
          </p:nvSpPr>
          <p:spPr>
            <a:xfrm>
              <a:off x="9677732" y="2687858"/>
              <a:ext cx="38109" cy="38109"/>
            </a:xfrm>
            <a:custGeom>
              <a:avLst/>
              <a:gdLst>
                <a:gd name="connsiteX0" fmla="*/ 19054 w 38108"/>
                <a:gd name="connsiteY0" fmla="*/ 3176 h 38108"/>
                <a:gd name="connsiteX1" fmla="*/ 30487 w 38108"/>
                <a:gd name="connsiteY1" fmla="*/ 7622 h 38108"/>
                <a:gd name="connsiteX2" fmla="*/ 34933 w 38108"/>
                <a:gd name="connsiteY2" fmla="*/ 19054 h 38108"/>
                <a:gd name="connsiteX3" fmla="*/ 30487 w 38108"/>
                <a:gd name="connsiteY3" fmla="*/ 30487 h 38108"/>
                <a:gd name="connsiteX4" fmla="*/ 19054 w 38108"/>
                <a:gd name="connsiteY4" fmla="*/ 34933 h 38108"/>
                <a:gd name="connsiteX5" fmla="*/ 7622 w 38108"/>
                <a:gd name="connsiteY5" fmla="*/ 30487 h 38108"/>
                <a:gd name="connsiteX6" fmla="*/ 3176 w 38108"/>
                <a:gd name="connsiteY6" fmla="*/ 19054 h 38108"/>
                <a:gd name="connsiteX7" fmla="*/ 7622 w 38108"/>
                <a:gd name="connsiteY7" fmla="*/ 7622 h 38108"/>
                <a:gd name="connsiteX8" fmla="*/ 19054 w 38108"/>
                <a:gd name="connsiteY8" fmla="*/ 3176 h 38108"/>
                <a:gd name="connsiteX9" fmla="*/ 19054 w 38108"/>
                <a:gd name="connsiteY9" fmla="*/ 3176 h 38108"/>
                <a:gd name="connsiteX10" fmla="*/ 24136 w 38108"/>
                <a:gd name="connsiteY10" fmla="*/ 13973 h 38108"/>
                <a:gd name="connsiteX11" fmla="*/ 19054 w 38108"/>
                <a:gd name="connsiteY11" fmla="*/ 12068 h 38108"/>
                <a:gd name="connsiteX12" fmla="*/ 13973 w 38108"/>
                <a:gd name="connsiteY12" fmla="*/ 13973 h 38108"/>
                <a:gd name="connsiteX13" fmla="*/ 12068 w 38108"/>
                <a:gd name="connsiteY13" fmla="*/ 19054 h 38108"/>
                <a:gd name="connsiteX14" fmla="*/ 13973 w 38108"/>
                <a:gd name="connsiteY14" fmla="*/ 24136 h 38108"/>
                <a:gd name="connsiteX15" fmla="*/ 19054 w 38108"/>
                <a:gd name="connsiteY15" fmla="*/ 26041 h 38108"/>
                <a:gd name="connsiteX16" fmla="*/ 24136 w 38108"/>
                <a:gd name="connsiteY16" fmla="*/ 24136 h 38108"/>
                <a:gd name="connsiteX17" fmla="*/ 26041 w 38108"/>
                <a:gd name="connsiteY17" fmla="*/ 19054 h 38108"/>
                <a:gd name="connsiteX18" fmla="*/ 24136 w 38108"/>
                <a:gd name="connsiteY18" fmla="*/ 13973 h 38108"/>
                <a:gd name="connsiteX19" fmla="*/ 24136 w 38108"/>
                <a:gd name="connsiteY19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108" h="38108">
                  <a:moveTo>
                    <a:pt x="19054" y="3176"/>
                  </a:moveTo>
                  <a:cubicBezTo>
                    <a:pt x="23501" y="3176"/>
                    <a:pt x="27311" y="5081"/>
                    <a:pt x="30487" y="7622"/>
                  </a:cubicBezTo>
                  <a:cubicBezTo>
                    <a:pt x="33028" y="10162"/>
                    <a:pt x="34933" y="14608"/>
                    <a:pt x="34933" y="19054"/>
                  </a:cubicBezTo>
                  <a:cubicBezTo>
                    <a:pt x="34933" y="23501"/>
                    <a:pt x="33028" y="27311"/>
                    <a:pt x="30487" y="30487"/>
                  </a:cubicBezTo>
                  <a:cubicBezTo>
                    <a:pt x="27947" y="33028"/>
                    <a:pt x="23501" y="34933"/>
                    <a:pt x="19054" y="34933"/>
                  </a:cubicBezTo>
                  <a:cubicBezTo>
                    <a:pt x="14608" y="34933"/>
                    <a:pt x="10798" y="33028"/>
                    <a:pt x="7622" y="30487"/>
                  </a:cubicBezTo>
                  <a:cubicBezTo>
                    <a:pt x="5081" y="27947"/>
                    <a:pt x="3176" y="23501"/>
                    <a:pt x="3176" y="19054"/>
                  </a:cubicBezTo>
                  <a:cubicBezTo>
                    <a:pt x="3176" y="14608"/>
                    <a:pt x="5081" y="10798"/>
                    <a:pt x="7622" y="7622"/>
                  </a:cubicBezTo>
                  <a:cubicBezTo>
                    <a:pt x="10798" y="5081"/>
                    <a:pt x="14608" y="3176"/>
                    <a:pt x="19054" y="3176"/>
                  </a:cubicBezTo>
                  <a:lnTo>
                    <a:pt x="19054" y="3176"/>
                  </a:lnTo>
                  <a:close/>
                  <a:moveTo>
                    <a:pt x="24136" y="13973"/>
                  </a:moveTo>
                  <a:cubicBezTo>
                    <a:pt x="22866" y="12703"/>
                    <a:pt x="20960" y="12068"/>
                    <a:pt x="19054" y="12068"/>
                  </a:cubicBezTo>
                  <a:cubicBezTo>
                    <a:pt x="17149" y="12068"/>
                    <a:pt x="15244" y="12703"/>
                    <a:pt x="13973" y="13973"/>
                  </a:cubicBezTo>
                  <a:cubicBezTo>
                    <a:pt x="12703" y="15244"/>
                    <a:pt x="12068" y="17149"/>
                    <a:pt x="12068" y="19054"/>
                  </a:cubicBezTo>
                  <a:cubicBezTo>
                    <a:pt x="12068" y="20960"/>
                    <a:pt x="12703" y="22865"/>
                    <a:pt x="13973" y="24136"/>
                  </a:cubicBezTo>
                  <a:cubicBezTo>
                    <a:pt x="15244" y="25406"/>
                    <a:pt x="17149" y="26041"/>
                    <a:pt x="19054" y="26041"/>
                  </a:cubicBezTo>
                  <a:cubicBezTo>
                    <a:pt x="20960" y="26041"/>
                    <a:pt x="22866" y="25406"/>
                    <a:pt x="24136" y="24136"/>
                  </a:cubicBezTo>
                  <a:cubicBezTo>
                    <a:pt x="25406" y="22865"/>
                    <a:pt x="26041" y="20960"/>
                    <a:pt x="26041" y="19054"/>
                  </a:cubicBezTo>
                  <a:cubicBezTo>
                    <a:pt x="26676" y="17149"/>
                    <a:pt x="25406" y="15244"/>
                    <a:pt x="24136" y="13973"/>
                  </a:cubicBezTo>
                  <a:lnTo>
                    <a:pt x="2413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FA17431-CB4D-4063-9535-F93FB4D161B2}"/>
                </a:ext>
              </a:extLst>
            </p:cNvPr>
            <p:cNvSpPr/>
            <p:nvPr/>
          </p:nvSpPr>
          <p:spPr>
            <a:xfrm>
              <a:off x="9388740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54FA98-6685-4605-8FBA-8F1466CA68D7}"/>
                </a:ext>
              </a:extLst>
            </p:cNvPr>
            <p:cNvSpPr/>
            <p:nvPr/>
          </p:nvSpPr>
          <p:spPr>
            <a:xfrm>
              <a:off x="9388740" y="3085460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338 h 120677"/>
                <a:gd name="connsiteX12" fmla="*/ 6351 w 31757"/>
                <a:gd name="connsiteY12" fmla="*/ 5716 h 120677"/>
                <a:gd name="connsiteX13" fmla="*/ 6351 w 31757"/>
                <a:gd name="connsiteY13" fmla="*/ 5716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338 h 120677"/>
                <a:gd name="connsiteX29" fmla="*/ 21595 w 31757"/>
                <a:gd name="connsiteY29" fmla="*/ 11433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338"/>
                  </a:lnTo>
                  <a:cubicBezTo>
                    <a:pt x="3176" y="10162"/>
                    <a:pt x="4446" y="7622"/>
                    <a:pt x="6351" y="5716"/>
                  </a:cubicBezTo>
                  <a:lnTo>
                    <a:pt x="6351" y="5716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338"/>
                  </a:lnTo>
                  <a:cubicBezTo>
                    <a:pt x="22230" y="12703"/>
                    <a:pt x="22230" y="12068"/>
                    <a:pt x="21595" y="11433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AA0DE92-DA8A-4C0A-8073-1F7911F0A0A4}"/>
                </a:ext>
              </a:extLst>
            </p:cNvPr>
            <p:cNvSpPr/>
            <p:nvPr/>
          </p:nvSpPr>
          <p:spPr>
            <a:xfrm>
              <a:off x="9388740" y="2792658"/>
              <a:ext cx="31757" cy="69866"/>
            </a:xfrm>
            <a:custGeom>
              <a:avLst/>
              <a:gdLst>
                <a:gd name="connsiteX0" fmla="*/ 13973 w 31757"/>
                <a:gd name="connsiteY0" fmla="*/ 3176 h 69866"/>
                <a:gd name="connsiteX1" fmla="*/ 19690 w 31757"/>
                <a:gd name="connsiteY1" fmla="*/ 3176 h 69866"/>
                <a:gd name="connsiteX2" fmla="*/ 27311 w 31757"/>
                <a:gd name="connsiteY2" fmla="*/ 6351 h 69866"/>
                <a:gd name="connsiteX3" fmla="*/ 27311 w 31757"/>
                <a:gd name="connsiteY3" fmla="*/ 6351 h 69866"/>
                <a:gd name="connsiteX4" fmla="*/ 30487 w 31757"/>
                <a:gd name="connsiteY4" fmla="*/ 13973 h 69866"/>
                <a:gd name="connsiteX5" fmla="*/ 30487 w 31757"/>
                <a:gd name="connsiteY5" fmla="*/ 58434 h 69866"/>
                <a:gd name="connsiteX6" fmla="*/ 27311 w 31757"/>
                <a:gd name="connsiteY6" fmla="*/ 66055 h 69866"/>
                <a:gd name="connsiteX7" fmla="*/ 19690 w 31757"/>
                <a:gd name="connsiteY7" fmla="*/ 69231 h 69866"/>
                <a:gd name="connsiteX8" fmla="*/ 13973 w 31757"/>
                <a:gd name="connsiteY8" fmla="*/ 69231 h 69866"/>
                <a:gd name="connsiteX9" fmla="*/ 6351 w 31757"/>
                <a:gd name="connsiteY9" fmla="*/ 66055 h 69866"/>
                <a:gd name="connsiteX10" fmla="*/ 3176 w 31757"/>
                <a:gd name="connsiteY10" fmla="*/ 58434 h 69866"/>
                <a:gd name="connsiteX11" fmla="*/ 3176 w 31757"/>
                <a:gd name="connsiteY11" fmla="*/ 13973 h 69866"/>
                <a:gd name="connsiteX12" fmla="*/ 6351 w 31757"/>
                <a:gd name="connsiteY12" fmla="*/ 6351 h 69866"/>
                <a:gd name="connsiteX13" fmla="*/ 6351 w 31757"/>
                <a:gd name="connsiteY13" fmla="*/ 6351 h 69866"/>
                <a:gd name="connsiteX14" fmla="*/ 13973 w 31757"/>
                <a:gd name="connsiteY14" fmla="*/ 3176 h 69866"/>
                <a:gd name="connsiteX15" fmla="*/ 13973 w 31757"/>
                <a:gd name="connsiteY15" fmla="*/ 3176 h 69866"/>
                <a:gd name="connsiteX16" fmla="*/ 19690 w 31757"/>
                <a:gd name="connsiteY16" fmla="*/ 11433 h 69866"/>
                <a:gd name="connsiteX17" fmla="*/ 13973 w 31757"/>
                <a:gd name="connsiteY17" fmla="*/ 11433 h 69866"/>
                <a:gd name="connsiteX18" fmla="*/ 12068 w 31757"/>
                <a:gd name="connsiteY18" fmla="*/ 12068 h 69866"/>
                <a:gd name="connsiteX19" fmla="*/ 12068 w 31757"/>
                <a:gd name="connsiteY19" fmla="*/ 12068 h 69866"/>
                <a:gd name="connsiteX20" fmla="*/ 11433 w 31757"/>
                <a:gd name="connsiteY20" fmla="*/ 13973 h 69866"/>
                <a:gd name="connsiteX21" fmla="*/ 11433 w 31757"/>
                <a:gd name="connsiteY21" fmla="*/ 58434 h 69866"/>
                <a:gd name="connsiteX22" fmla="*/ 12068 w 31757"/>
                <a:gd name="connsiteY22" fmla="*/ 60339 h 69866"/>
                <a:gd name="connsiteX23" fmla="*/ 13973 w 31757"/>
                <a:gd name="connsiteY23" fmla="*/ 60974 h 69866"/>
                <a:gd name="connsiteX24" fmla="*/ 19690 w 31757"/>
                <a:gd name="connsiteY24" fmla="*/ 60974 h 69866"/>
                <a:gd name="connsiteX25" fmla="*/ 21595 w 31757"/>
                <a:gd name="connsiteY25" fmla="*/ 60339 h 69866"/>
                <a:gd name="connsiteX26" fmla="*/ 22230 w 31757"/>
                <a:gd name="connsiteY26" fmla="*/ 58434 h 69866"/>
                <a:gd name="connsiteX27" fmla="*/ 22230 w 31757"/>
                <a:gd name="connsiteY27" fmla="*/ 13973 h 69866"/>
                <a:gd name="connsiteX28" fmla="*/ 21595 w 31757"/>
                <a:gd name="connsiteY28" fmla="*/ 12068 h 69866"/>
                <a:gd name="connsiteX29" fmla="*/ 21595 w 31757"/>
                <a:gd name="connsiteY29" fmla="*/ 12068 h 69866"/>
                <a:gd name="connsiteX30" fmla="*/ 19690 w 31757"/>
                <a:gd name="connsiteY30" fmla="*/ 11433 h 69866"/>
                <a:gd name="connsiteX31" fmla="*/ 19690 w 31757"/>
                <a:gd name="connsiteY31" fmla="*/ 11433 h 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69866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lnTo>
                    <a:pt x="27311" y="6351"/>
                  </a:ln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58434"/>
                  </a:lnTo>
                  <a:cubicBezTo>
                    <a:pt x="30487" y="61609"/>
                    <a:pt x="29217" y="64150"/>
                    <a:pt x="27311" y="66055"/>
                  </a:cubicBezTo>
                  <a:cubicBezTo>
                    <a:pt x="25406" y="67961"/>
                    <a:pt x="22866" y="69231"/>
                    <a:pt x="19690" y="69231"/>
                  </a:cubicBezTo>
                  <a:lnTo>
                    <a:pt x="13973" y="69231"/>
                  </a:lnTo>
                  <a:cubicBezTo>
                    <a:pt x="10798" y="69231"/>
                    <a:pt x="8257" y="67961"/>
                    <a:pt x="6351" y="66055"/>
                  </a:cubicBezTo>
                  <a:cubicBezTo>
                    <a:pt x="4446" y="64150"/>
                    <a:pt x="3176" y="61609"/>
                    <a:pt x="3176" y="58434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58434"/>
                  </a:lnTo>
                  <a:cubicBezTo>
                    <a:pt x="11433" y="59069"/>
                    <a:pt x="11433" y="59704"/>
                    <a:pt x="12068" y="60339"/>
                  </a:cubicBezTo>
                  <a:cubicBezTo>
                    <a:pt x="12703" y="60974"/>
                    <a:pt x="13338" y="60974"/>
                    <a:pt x="13973" y="60974"/>
                  </a:cubicBezTo>
                  <a:lnTo>
                    <a:pt x="19690" y="60974"/>
                  </a:lnTo>
                  <a:cubicBezTo>
                    <a:pt x="20325" y="60974"/>
                    <a:pt x="20960" y="60974"/>
                    <a:pt x="21595" y="60339"/>
                  </a:cubicBezTo>
                  <a:cubicBezTo>
                    <a:pt x="22230" y="59704"/>
                    <a:pt x="22230" y="59069"/>
                    <a:pt x="22230" y="58434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lnTo>
                    <a:pt x="21595" y="12068"/>
                  </a:ln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25DB5B02-D12D-4B1D-98FC-A2E518B2E9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415" y="2236049"/>
            <a:ext cx="3063240" cy="1591056"/>
          </a:xfrm>
          <a:prstGeom prst="roundRect">
            <a:avLst>
              <a:gd name="adj" fmla="val 131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02B91A27-5993-45F5-9AE7-A61B181F5A2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03056" y="2873514"/>
            <a:ext cx="2651760" cy="1572768"/>
          </a:xfrm>
          <a:prstGeom prst="roundRect">
            <a:avLst>
              <a:gd name="adj" fmla="val 1476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9" name="Picture Placeholder 35">
            <a:extLst>
              <a:ext uri="{FF2B5EF4-FFF2-40B4-BE49-F238E27FC236}">
                <a16:creationId xmlns:a16="http://schemas.microsoft.com/office/drawing/2014/main" id="{4B9C81F7-4698-4507-893A-DE3841AC5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31105" y="2846652"/>
            <a:ext cx="1252728" cy="1700784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0" name="Picture Placeholder 35">
            <a:extLst>
              <a:ext uri="{FF2B5EF4-FFF2-40B4-BE49-F238E27FC236}">
                <a16:creationId xmlns:a16="http://schemas.microsoft.com/office/drawing/2014/main" id="{4E2B1FB0-8398-4BE5-9CFA-11D98B672D2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948969" y="3319823"/>
            <a:ext cx="731520" cy="1261872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2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02A8F252-14ED-49FE-8DA4-C1A7A2F590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3E8BD22D-9529-48DC-AD6B-20C46B1F70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9954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 +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E418358-2A23-471E-973B-84EAA1620E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582" y="6195990"/>
            <a:ext cx="1034414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F0540CF-A5F3-4B15-92D1-8FDEB27D15C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590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195990"/>
            <a:ext cx="1034653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B5D41F-F79F-4F68-AB5B-02B92B510F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205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of templat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60402C-79A5-4594-8023-65F97C856EBE}"/>
              </a:ext>
            </a:extLst>
          </p:cNvPr>
          <p:cNvSpPr txBox="1"/>
          <p:nvPr userDrawn="1"/>
        </p:nvSpPr>
        <p:spPr>
          <a:xfrm>
            <a:off x="457200" y="457200"/>
            <a:ext cx="11277600" cy="59436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9600" b="1">
                <a:solidFill>
                  <a:schemeClr val="bg1"/>
                </a:solidFill>
              </a:rPr>
              <a:t>END OF TEMPLATE</a:t>
            </a:r>
          </a:p>
        </p:txBody>
      </p:sp>
    </p:spTree>
    <p:extLst>
      <p:ext uri="{BB962C8B-B14F-4D97-AF65-F5344CB8AC3E}">
        <p14:creationId xmlns:p14="http://schemas.microsoft.com/office/powerpoint/2010/main" val="137976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D8623C-BDFE-44CA-A5C5-7ADBAC8EE36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7200" y="3962400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2822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71769" y="2019300"/>
            <a:ext cx="7363031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11DA2E4-DCAE-4B81-88BE-2EB1BE70B3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10BCB2F-6288-4507-A634-4094C6E086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068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2019300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6409EEE-F532-4D71-999F-5DA4FD850B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450D000-61A3-4B90-B7EE-AB19FADB5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306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103E087-3510-42D1-B065-E6DF10C489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F1128CD-E3F9-4166-A3C6-4241D8B33F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178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80691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851136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15663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25D0F77-AC80-4392-8A8C-65B628FB5DDE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50634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FC12B2A-0FCD-46E5-84BC-5C3D2AE6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91B8FAD-236F-48FF-9598-7A148B3FD0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7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C02B384D-0B20-42FE-BE72-610D53B4A0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6075CC-96A3-4025-BD02-979A84678D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570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A2F711F9-BBF9-410C-9F81-A5C4DFA71834}"/>
              </a:ext>
            </a:extLst>
          </p:cNvPr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8BE43-EF27-43FC-A5A4-29F0161A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07FE5-BD80-4ECB-878A-8F0FC0E2F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19300"/>
            <a:ext cx="11277600" cy="39242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33EB1-9F77-41DB-89E2-AFC86E720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77557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E0064-7C06-4EAC-AD3C-CD607EA83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9265" y="6195990"/>
            <a:ext cx="465535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9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  <p:sldLayoutId id="2147484184" r:id="rId12"/>
    <p:sldLayoutId id="2147484185" r:id="rId13"/>
    <p:sldLayoutId id="2147484186" r:id="rId14"/>
    <p:sldLayoutId id="2147484187" r:id="rId15"/>
    <p:sldLayoutId id="2147484188" r:id="rId16"/>
    <p:sldLayoutId id="2147484189" r:id="rId17"/>
    <p:sldLayoutId id="2147484190" r:id="rId18"/>
    <p:sldLayoutId id="2147484191" r:id="rId19"/>
    <p:sldLayoutId id="2147484192" r:id="rId20"/>
    <p:sldLayoutId id="2147484193" r:id="rId21"/>
    <p:sldLayoutId id="2147484194" r:id="rId22"/>
    <p:sldLayoutId id="2147484195" r:id="rId23"/>
    <p:sldLayoutId id="2147484196" r:id="rId24"/>
    <p:sldLayoutId id="2147484197" r:id="rId25"/>
    <p:sldLayoutId id="2147484198" r:id="rId26"/>
    <p:sldLayoutId id="2147484199" r:id="rId27"/>
    <p:sldLayoutId id="2147484200" r:id="rId28"/>
    <p:sldLayoutId id="2147484201" r:id="rId29"/>
    <p:sldLayoutId id="2147484202" r:id="rId30"/>
    <p:sldLayoutId id="2147484203" r:id="rId31"/>
    <p:sldLayoutId id="2147484204" r:id="rId32"/>
    <p:sldLayoutId id="2147484205" r:id="rId33"/>
    <p:sldLayoutId id="2147484206" r:id="rId3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525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Lyon Display Regular" panose="0200060308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496">
          <p15:clr>
            <a:srgbClr val="F26B43"/>
          </p15:clr>
        </p15:guide>
        <p15:guide id="3" pos="288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288">
          <p15:clr>
            <a:srgbClr val="F26B43"/>
          </p15:clr>
        </p15:guide>
        <p15:guide id="6" orient="horz" pos="4032">
          <p15:clr>
            <a:srgbClr val="A4A3A4"/>
          </p15:clr>
        </p15:guide>
        <p15:guide id="7" orient="horz" pos="3744">
          <p15:clr>
            <a:srgbClr val="F26B43"/>
          </p15:clr>
        </p15:guide>
        <p15:guide id="8" orient="horz" pos="792">
          <p15:clr>
            <a:srgbClr val="F26B43"/>
          </p15:clr>
        </p15:guide>
        <p15:guide id="9" pos="3696">
          <p15:clr>
            <a:srgbClr val="A4A3A4"/>
          </p15:clr>
        </p15:guide>
        <p15:guide id="10" pos="3984">
          <p15:clr>
            <a:srgbClr val="A4A3A4"/>
          </p15:clr>
        </p15:guide>
        <p15:guide id="11" orient="horz">
          <p15:clr>
            <a:srgbClr val="FBAE40"/>
          </p15:clr>
        </p15:guide>
        <p15:guide id="12" orient="horz" pos="4320">
          <p15:clr>
            <a:srgbClr val="FBAE40"/>
          </p15:clr>
        </p15:guide>
        <p15:guide id="13">
          <p15:clr>
            <a:srgbClr val="FBAE40"/>
          </p15:clr>
        </p15:guide>
        <p15:guide id="14" pos="7680">
          <p15:clr>
            <a:srgbClr val="FBAE40"/>
          </p15:clr>
        </p15:guide>
        <p15:guide id="15" orient="horz" pos="984">
          <p15:clr>
            <a:srgbClr val="F26B43"/>
          </p15:clr>
        </p15:guide>
        <p15:guide id="16" orient="horz" pos="1272">
          <p15:clr>
            <a:srgbClr val="F26B43"/>
          </p15:clr>
        </p15:guide>
        <p15:guide id="17" orient="horz" pos="2160">
          <p15:clr>
            <a:srgbClr val="A4A3A4"/>
          </p15:clr>
        </p15:guide>
        <p15:guide id="18" orient="horz" pos="2352">
          <p15:clr>
            <a:srgbClr val="A4A3A4"/>
          </p15:clr>
        </p15:guide>
        <p15:guide id="19" orient="horz" pos="2640">
          <p15:clr>
            <a:srgbClr val="A4A3A4"/>
          </p15:clr>
        </p15:guide>
        <p15:guide id="20" pos="1920">
          <p15:clr>
            <a:srgbClr val="A4A3A4"/>
          </p15:clr>
        </p15:guide>
        <p15:guide id="21" orient="horz" pos="4104">
          <p15:clr>
            <a:srgbClr val="A4A3A4"/>
          </p15:clr>
        </p15:guide>
      </p15:sldGuideLst>
    </p:ext>
  </p:extLst>
</p:sldMaster>
</file>

<file path=ppt/theme/theme1.xml><?xml version="1.0" encoding="utf-8"?>
<a:theme xmlns:a="http://schemas.openxmlformats.org/drawingml/2006/main" name="2_Guardian LIGHT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D8A4499A-EF87-CC4C-AA57-415A88F8B178}" vid="{F74A4A2A-9974-E740-B384-5C937478184A}"/>
    </a:ext>
  </a:extLst>
</a:theme>
</file>

<file path=ppt/theme/theme2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ef21caef-3c47-47eb-8a89-73bdb6201e6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8487E11439A648AE7C67B99D7B0049" ma:contentTypeVersion="14" ma:contentTypeDescription="Create a new document." ma:contentTypeScope="" ma:versionID="140cfebbaa08d7c5b54afb2142828439">
  <xsd:schema xmlns:xsd="http://www.w3.org/2001/XMLSchema" xmlns:xs="http://www.w3.org/2001/XMLSchema" xmlns:p="http://schemas.microsoft.com/office/2006/metadata/properties" xmlns:ns2="ef21caef-3c47-47eb-8a89-73bdb6201e6d" xmlns:ns3="6fa283a2-4613-4cc7-9e01-9ae6179b40ae" targetNamespace="http://schemas.microsoft.com/office/2006/metadata/properties" ma:root="true" ma:fieldsID="9ec1aa4a9f43db9f099da49b24de3ee9" ns2:_="" ns3:_="">
    <xsd:import namespace="ef21caef-3c47-47eb-8a89-73bdb6201e6d"/>
    <xsd:import namespace="6fa283a2-4613-4cc7-9e01-9ae6179b40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Com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21caef-3c47-47eb-8a89-73bdb6201e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Comment" ma:index="20" nillable="true" ma:displayName="Comment" ma:internalName="Com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a283a2-4613-4cc7-9e01-9ae6179b40a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99A3E0-FD8D-4FEF-A0BA-044831B357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C0118D-6B46-4FB0-9624-BCDE1F8FC818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6fa283a2-4613-4cc7-9e01-9ae6179b40ae"/>
    <ds:schemaRef ds:uri="ef21caef-3c47-47eb-8a89-73bdb6201e6d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E4756BE-4ED1-4FAC-A97A-697A99952ED5}">
  <ds:schemaRefs>
    <ds:schemaRef ds:uri="6fa283a2-4613-4cc7-9e01-9ae6179b40ae"/>
    <ds:schemaRef ds:uri="ef21caef-3c47-47eb-8a89-73bdb6201e6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2905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Effra</vt:lpstr>
      <vt:lpstr>Lyon Display Regular</vt:lpstr>
      <vt:lpstr>2_Guardian LIGHT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Managed Transformation (CMT)  Reporting Steering Committee</dc:title>
  <dc:creator>Sastry S Janamanchi</dc:creator>
  <cp:lastModifiedBy>Marian Dumitrascu</cp:lastModifiedBy>
  <cp:revision>15</cp:revision>
  <dcterms:created xsi:type="dcterms:W3CDTF">2020-07-20T18:45:12Z</dcterms:created>
  <dcterms:modified xsi:type="dcterms:W3CDTF">2021-01-15T16:25:03Z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0x0101008C8487E11439A648AE7C67B99D7B0049</vt:lpwstr>
  </property>
</Properties>
</file>