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1_46OqBEruye4yfJ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143500" cy="440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