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2021-1-14-16-17-55_p1KJZFK4jcuuIDY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918200" cy="5118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