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analysis about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a subtitle about {curent year}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4-16-17-55_p1KJZFK4jcuuIDY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28673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