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sadsadsadsa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  <p:pic>
        <p:nvPicPr>
          <p:cNvPr id="6" name="Picture 5" descr="2021-1-14-16-17-55_p1KJZFK4jcuuIDY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2114692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