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sdsadad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1:Content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sadsadsadsa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14:Text Placeholder 4</a:t>
            </a:r>
          </a:p>
        </p:txBody>
      </p:sp>
      <p:pic>
        <p:nvPicPr>
          <p:cNvPr id="6" name="Picture 5" descr="2021-1-14-16-17-55_p1KJZFK4jcuuIDY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28673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