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analysis about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This is a subtitle about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