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Some analysis about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This is a subtitle about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pic>
        <p:nvPicPr>
          <p:cNvPr id="6" name="Picture 5" descr="snippet_01_mXi35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63173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