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 about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This is a subtitle about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15:Text Placeholder 5</a:t>
            </a:r>
          </a:p>
        </p:txBody>
      </p:sp>
      <p:pic>
        <p:nvPicPr>
          <p:cNvPr id="7" name="Picture 6" descr="2021-1-15-20-31-21_PlutSdpeWxahez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63123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