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2192000" cy="6858000" type="screen4x3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</a:defRPr>
    </a:lvl9pPr>
  </p:defaultTextStyle>
  <p:extLst>
    <p:ext uri="{521415D9-36F7-43E2-AB2F-B90AF26B5E84}"/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anchor="b" wrap="square"/>
          <a:lstStyle>
            <a:lvl1pPr algn="ctr"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pPr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rtl="0" algn="l" defTabSz="91440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jpeg" /><Relationship Id="rId3" Type="http://schemas.openxmlformats.org/officeDocument/2006/relationships/image" Target="../media/image1.jpeg" /><Relationship Id="rId4" Type="http://schemas.openxmlformats.org/officeDocument/2006/relationships/image" Target="../media/image3.jpeg" /><Relationship Id="rId5" Type="http://schemas.openxmlformats.org/officeDocument/2006/relationships/image" Target="../media/image1.jpeg" /><Relationship Id="rId6" Type="http://schemas.openxmlformats.org/officeDocument/2006/relationships/image" Target="../media/image3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 bwMode="white">
          <a:xfrm rot="0">
            <a:off x="0" y="0"/>
            <a:ext cx="13004800" cy="1270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>
              <a:defRPr sz="4000" b="1" dirty="0"/>
            </a:pPr>
            <a:r>
              <a:rPr/>
              <a:t>sun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 rot="0">
            <a:off x="0" y="1282700"/>
            <a:ext cx="13004800" cy="2540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/>
              <a:t>yo this sun is nice with fish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lum/>
          </a:blip>
          <a:srcRect/>
          <a:stretch>
            <a:fillRect/>
          </a:stretch>
        </p:blipFill>
        <p:spPr bwMode="white">
          <a:xfrm rot="0">
            <a:off x="3175000" y="3822700"/>
            <a:ext cx="1905000" cy="1905000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5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lum/>
          </a:blip>
          <a:srcRect/>
          <a:stretch>
            <a:fillRect/>
          </a:stretch>
        </p:blipFill>
        <p:spPr bwMode="white">
          <a:xfrm rot="0">
            <a:off x="5715000" y="3822700"/>
            <a:ext cx="1905000" cy="1905000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7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  <p:sp>
        <p:nvSpPr>
          <p:cNvPr id="8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Essential Presentation</Application>
  <Characters>0</Characters>
  <Lines>0</Lines>
  <MMClips>0</MMClips>
  <Notes>0</Notes>
  <Pages>0</Pages>
  <Paragraphs>0</Paragraphs>
  <HiddenSlides>0</HiddenSlides>
  <LinksUpToDate>false</LinksUpToDate>
  <ScaleCrop>false</ScaleCrop>
  <Slides>0</Slides>
  <TotalTime>0</TotalTime>
  <Words>0</Words>
  <AppVersion>12.0000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terms:modified xsi:type="dcterms:W3CDTF">2020-04-16T21:45:54Z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/>
</file>