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021"/>
    <a:srgbClr val="BCA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40" d="100"/>
          <a:sy n="140" d="100"/>
        </p:scale>
        <p:origin x="44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4186-E796-4B82-ACB3-142393364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8AB13-821E-4DA1-91AC-94EE3A8A6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B056A-C5B7-48E7-90C1-496561C3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37D-42E5-45C0-B684-67ADE09053A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632EB-EAF6-4BFC-ACDC-1217C790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0AEFD-906A-4EB6-A5E9-F4C3A576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5EF5-1E11-4C3A-A616-D9EAC4CA7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5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F8BD-7D4E-4632-B3C9-8CD86F42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F9979-DA64-4D00-8FAA-5F1930B4E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A5D0-1D07-4CA5-9909-D1D63A08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37D-42E5-45C0-B684-67ADE09053A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9FB17-8F7D-4B6C-BDEA-916EA4AC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4C3D3-ACFA-4836-9A54-EEA1B78A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5EF5-1E11-4C3A-A616-D9EAC4CA7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7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8E406-3279-4351-B11A-A6C86A202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37E6C-8F1A-4687-B952-89F038BFF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62CD-97E8-4414-8AB3-B4E0E8E9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37D-42E5-45C0-B684-67ADE09053A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AA5BB-570A-4924-A7B0-79096221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8377F-6D6F-49BB-82E0-BAA72735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5EF5-1E11-4C3A-A616-D9EAC4CA7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8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A1F6-DA75-449A-BF3E-C9288D1C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DDEC-43C1-4E17-A90E-9A69DC2F2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E868D-D64F-48B2-A64F-F221D97A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37D-42E5-45C0-B684-67ADE09053A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83EC8-D658-48A8-B563-6FA8D675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A098-900A-44D1-BB0A-9BC3C643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5EF5-1E11-4C3A-A616-D9EAC4CA7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76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C66A-488D-4E9F-899A-61255FCA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B4DEC-2B0D-4615-8F0D-AC31FA363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F72A-F047-4B8B-AD3F-083A2346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37D-42E5-45C0-B684-67ADE09053A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3759-24F0-478C-ACFE-1B8768F2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3F81-6721-4EED-9579-07AC64B6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5EF5-1E11-4C3A-A616-D9EAC4CA7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7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93CB-0D8A-42FB-9F54-4A9D9354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D6C2-86C7-4621-ABE2-F5E8A7135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FF0DD-C62C-4719-9046-82C3C11B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AFDF3-7160-458B-897A-84607768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37D-42E5-45C0-B684-67ADE09053A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59AA7-3776-4D9D-B774-93847E88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4D6F5-FFCD-46DB-ADE6-50C9B94A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5EF5-1E11-4C3A-A616-D9EAC4CA7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43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D506-0A79-452D-AD1B-26191F6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61089-162D-4BDD-9988-E1ED516E8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19BBB-9F40-4BE1-9961-AB5CDF9F8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8B222-10A4-424A-B841-95CB2F899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F6242-0D88-4001-BD11-7ACF1DC0D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3BCDB-1D2C-4249-AF24-6D6D4CF6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37D-42E5-45C0-B684-67ADE09053A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2F7BC-D20D-41F9-9635-A5C9C09A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53AC0-5A22-47D9-9456-D2BAC858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5EF5-1E11-4C3A-A616-D9EAC4CA7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91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856E-D407-4843-A33F-0566141E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22D27-390C-4F11-9BB3-98D645CC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37D-42E5-45C0-B684-67ADE09053A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C558C-AD7C-41D1-9DA5-C4AE6A78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560CE-2CFE-4152-8E14-4C613466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5EF5-1E11-4C3A-A616-D9EAC4CA7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92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9976E-0FF0-431B-8243-09B13B64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37D-42E5-45C0-B684-67ADE09053A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EFFEA-5F42-46C1-87FB-2842223F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1AF99-ED91-4C65-9655-C406B0AF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5EF5-1E11-4C3A-A616-D9EAC4CA7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7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7AB0-7D34-4C59-9CA2-BA7898E4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BBEE-3609-4B18-BE78-E1EC08E7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89A62-D7FE-4C1E-B252-32D324A40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79D0C-481C-4647-9000-3F4D5EAD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37D-42E5-45C0-B684-67ADE09053A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63888-CA13-496E-AACE-4D25E146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F6FBA-14D0-4B68-BD3B-171C752A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5EF5-1E11-4C3A-A616-D9EAC4CA7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61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02AE-9EE4-48EA-8F8D-EAD41D5F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ADBC6-1D90-491E-BDFE-8A86900D0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2E5B5-2632-4EEE-8846-4E7FDC53A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53539-1C0E-4C8B-AFE2-2CF9AF29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37D-42E5-45C0-B684-67ADE09053A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C6693-451F-4F2C-8E39-5622FAE0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01C5-C55D-4C06-8296-DD404ADC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5EF5-1E11-4C3A-A616-D9EAC4CA7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88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582F8-B698-46F3-B76D-8A392DFF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B32B1-F2EF-40F9-BEE7-45838026F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0AE8-E713-437F-A66A-E65B85F02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2D37D-42E5-45C0-B684-67ADE09053A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F3908-6589-4E84-8024-FA2E1CF06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9081-0BDA-4229-B347-BC4402105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B5EF5-1E11-4C3A-A616-D9EAC4CA7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D81F701-89D8-46A6-BEF5-F30FB9E5C22B}"/>
              </a:ext>
            </a:extLst>
          </p:cNvPr>
          <p:cNvSpPr/>
          <p:nvPr/>
        </p:nvSpPr>
        <p:spPr>
          <a:xfrm>
            <a:off x="8918627" y="2181225"/>
            <a:ext cx="2497253" cy="1785429"/>
          </a:xfrm>
          <a:prstGeom prst="rect">
            <a:avLst/>
          </a:prstGeom>
          <a:solidFill>
            <a:srgbClr val="1D202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rgbClr val="1D202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1704F-C6DC-4D71-8D23-4725C9D69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2441" y="78377"/>
            <a:ext cx="5707117" cy="1227909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Medium" panose="020B0604020202020204" pitchFamily="18" charset="0"/>
              </a:rPr>
              <a:t>calCLI</a:t>
            </a:r>
            <a:br>
              <a:rPr lang="en-US" dirty="0">
                <a:latin typeface="Amasis MT Pro Medium" panose="020B0604020202020204" pitchFamily="18" charset="0"/>
              </a:rPr>
            </a:br>
            <a:r>
              <a:rPr lang="en-US" sz="2000" dirty="0">
                <a:solidFill>
                  <a:srgbClr val="00B050"/>
                </a:solidFill>
                <a:latin typeface="Amasis MT Pro Medium" panose="020B0604020202020204" pitchFamily="18" charset="0"/>
              </a:rPr>
              <a:t>$&gt;</a:t>
            </a:r>
            <a:r>
              <a:rPr lang="en-US" sz="2000" dirty="0">
                <a:latin typeface="Amasis MT Pro Medium" panose="020B06040202020202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 panose="020B0604020202020204" pitchFamily="18" charset="0"/>
              </a:rPr>
              <a:t>A modern CLI calendar app 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masis MT Pro Medium" panose="020B0604020202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348407-9E13-4BBF-96CB-64469F01B660}"/>
              </a:ext>
            </a:extLst>
          </p:cNvPr>
          <p:cNvSpPr/>
          <p:nvPr/>
        </p:nvSpPr>
        <p:spPr>
          <a:xfrm>
            <a:off x="968757" y="998110"/>
            <a:ext cx="2497253" cy="1301538"/>
          </a:xfrm>
          <a:prstGeom prst="rect">
            <a:avLst/>
          </a:prstGeom>
          <a:solidFill>
            <a:srgbClr val="1D202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8AFB9F-B061-4F6F-B343-69BB7BA554FA}"/>
              </a:ext>
            </a:extLst>
          </p:cNvPr>
          <p:cNvSpPr txBox="1"/>
          <p:nvPr/>
        </p:nvSpPr>
        <p:spPr>
          <a:xfrm>
            <a:off x="968758" y="1025691"/>
            <a:ext cx="2497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BCA988"/>
                </a:solidFill>
                <a:latin typeface="Amasis MT Pro Medium" panose="02040604050005020304" pitchFamily="18" charset="0"/>
              </a:rPr>
              <a:t>Manage your time and track your commitments all from the terminal! A sleek, step-by-step Terminal User Interface (TUI) makes planning events and checking your schedule easy.</a:t>
            </a:r>
            <a:endParaRPr lang="en-GB" sz="1200" dirty="0">
              <a:solidFill>
                <a:srgbClr val="BCA988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9E7F542-CA5D-4B6E-A877-93009B34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74" y="4187558"/>
            <a:ext cx="2895939" cy="23700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4BD0AF-B423-4EF2-BBA3-7AD58ADD3E8E}"/>
              </a:ext>
            </a:extLst>
          </p:cNvPr>
          <p:cNvSpPr txBox="1"/>
          <p:nvPr/>
        </p:nvSpPr>
        <p:spPr>
          <a:xfrm>
            <a:off x="8949558" y="2315600"/>
            <a:ext cx="2352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BCA988"/>
                </a:solidFill>
                <a:latin typeface="Amasis MT Pro Medium" panose="02040604050005020304" pitchFamily="18" charset="0"/>
              </a:rPr>
              <a:t>Diverse Functionality: calCLI has multiple modes and features, Google Calendar integration allows cloud scheduling across other devices. Alternatively run it without and use a local copy of your events</a:t>
            </a:r>
            <a:r>
              <a:rPr lang="en-US" sz="1200" dirty="0">
                <a:latin typeface="Amasis MT Pro Medium" panose="02040604050005020304" pitchFamily="18" charset="0"/>
              </a:rPr>
              <a:t>.</a:t>
            </a:r>
            <a:endParaRPr lang="en-GB" sz="1200" dirty="0">
              <a:latin typeface="Amasis MT Pro Medium" panose="020406040500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DEF40-C90B-4174-BC21-F24D70BB3235}"/>
              </a:ext>
            </a:extLst>
          </p:cNvPr>
          <p:cNvSpPr/>
          <p:nvPr/>
        </p:nvSpPr>
        <p:spPr>
          <a:xfrm>
            <a:off x="6294321" y="5227093"/>
            <a:ext cx="2497253" cy="1330562"/>
          </a:xfrm>
          <a:prstGeom prst="rect">
            <a:avLst/>
          </a:prstGeom>
          <a:solidFill>
            <a:srgbClr val="1D202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rgbClr val="1D202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E0867-36C3-4852-B4B1-4BEF4A2C0638}"/>
              </a:ext>
            </a:extLst>
          </p:cNvPr>
          <p:cNvSpPr txBox="1"/>
          <p:nvPr/>
        </p:nvSpPr>
        <p:spPr>
          <a:xfrm>
            <a:off x="6366609" y="5252144"/>
            <a:ext cx="235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BCA988"/>
                </a:solidFill>
                <a:latin typeface="Amasis MT Pro Medium" panose="02040604050005020304" pitchFamily="18" charset="0"/>
              </a:rPr>
              <a:t>Scriptable and Extensible: calCLI’s core features work without any dependency on Interactive mode, calCLI can be wrapped and included in status bars and widgets.</a:t>
            </a:r>
            <a:endParaRPr lang="en-GB" sz="1200" dirty="0">
              <a:solidFill>
                <a:srgbClr val="BCA988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DF2718-3D4D-4068-A390-E4EA6A78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" b="18557"/>
          <a:stretch/>
        </p:blipFill>
        <p:spPr>
          <a:xfrm>
            <a:off x="3993107" y="1331337"/>
            <a:ext cx="4205784" cy="2347766"/>
          </a:xfrm>
          <a:prstGeom prst="rect">
            <a:avLst/>
          </a:prstGeom>
        </p:spPr>
      </p:pic>
      <p:pic>
        <p:nvPicPr>
          <p:cNvPr id="22" name="Picture 21" descr="A picture containing table&#10;&#10;Description automatically generated">
            <a:extLst>
              <a:ext uri="{FF2B5EF4-FFF2-40B4-BE49-F238E27FC236}">
                <a16:creationId xmlns:a16="http://schemas.microsoft.com/office/drawing/2014/main" id="{F9E253B3-7B19-4FFA-AA4A-15541A4F0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66" y="3386784"/>
            <a:ext cx="2814511" cy="17439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35CB888-1A37-4503-A611-25700BA6AD88}"/>
              </a:ext>
            </a:extLst>
          </p:cNvPr>
          <p:cNvSpPr/>
          <p:nvPr/>
        </p:nvSpPr>
        <p:spPr>
          <a:xfrm>
            <a:off x="687366" y="5252144"/>
            <a:ext cx="2497253" cy="1330562"/>
          </a:xfrm>
          <a:prstGeom prst="rect">
            <a:avLst/>
          </a:prstGeom>
          <a:solidFill>
            <a:srgbClr val="1D202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rgbClr val="1D202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B2CAC0-9846-4B21-9385-6A613976C6CD}"/>
              </a:ext>
            </a:extLst>
          </p:cNvPr>
          <p:cNvSpPr txBox="1"/>
          <p:nvPr/>
        </p:nvSpPr>
        <p:spPr>
          <a:xfrm>
            <a:off x="759654" y="5277195"/>
            <a:ext cx="235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BCA988"/>
                </a:solidFill>
                <a:latin typeface="Amasis MT Pro Medium" panose="02040604050005020304" pitchFamily="18" charset="0"/>
              </a:rPr>
              <a:t>Always Up-to-date: </a:t>
            </a:r>
          </a:p>
          <a:p>
            <a:r>
              <a:rPr lang="en-US" sz="1200" dirty="0">
                <a:solidFill>
                  <a:srgbClr val="BCA988"/>
                </a:solidFill>
                <a:latin typeface="Amasis MT Pro Medium" panose="02040604050005020304" pitchFamily="18" charset="0"/>
              </a:rPr>
              <a:t>Syncing with Google Calendar is always done on start up and a prompt to delete past events makes it easy to manage your tasks. </a:t>
            </a:r>
            <a:endParaRPr lang="en-GB" sz="1200" dirty="0">
              <a:solidFill>
                <a:srgbClr val="BCA988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1028" name="Picture 4" descr="Using the logo - University of Kent">
            <a:extLst>
              <a:ext uri="{FF2B5EF4-FFF2-40B4-BE49-F238E27FC236}">
                <a16:creationId xmlns:a16="http://schemas.microsoft.com/office/drawing/2014/main" id="{3E6E3B0E-585D-4CDC-879A-49AD6422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500" y="0"/>
            <a:ext cx="1638500" cy="110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6B8D753-A91D-487B-87FA-DC1D829B0E63}"/>
              </a:ext>
            </a:extLst>
          </p:cNvPr>
          <p:cNvSpPr txBox="1"/>
          <p:nvPr/>
        </p:nvSpPr>
        <p:spPr>
          <a:xfrm>
            <a:off x="10680038" y="0"/>
            <a:ext cx="1471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masis MT Pro Medium" panose="02040604050005020304" pitchFamily="18" charset="0"/>
              </a:rPr>
              <a:t>C. J. Burton cb883@kent.ac.uk</a:t>
            </a:r>
            <a:endParaRPr lang="en-GB" sz="700" dirty="0">
              <a:solidFill>
                <a:schemeClr val="bg1">
                  <a:lumMod val="50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21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139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Medium</vt:lpstr>
      <vt:lpstr>Arial</vt:lpstr>
      <vt:lpstr>Calibri</vt:lpstr>
      <vt:lpstr>Calibri Light</vt:lpstr>
      <vt:lpstr>Office Theme</vt:lpstr>
      <vt:lpstr>calCLI $&gt; A modern CLI calendar app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calCLI A modern CLI calendar app </dc:title>
  <dc:creator>Cameron Burton</dc:creator>
  <cp:lastModifiedBy>Cameron Burton</cp:lastModifiedBy>
  <cp:revision>4</cp:revision>
  <dcterms:created xsi:type="dcterms:W3CDTF">2022-02-15T18:03:06Z</dcterms:created>
  <dcterms:modified xsi:type="dcterms:W3CDTF">2022-02-15T21:09:50Z</dcterms:modified>
</cp:coreProperties>
</file>