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B735-8F81-4B57-897C-857F76B7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79726-F069-488F-8F85-D6CAD27E9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492F-00C0-4E4E-8945-B6849E80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93282-75E4-47C4-B66F-3F8E4423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389B-46AD-4E68-BDD1-6F002A70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0E67-1097-4FFC-B135-2D4CA4A5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58AB0-32E3-4EC2-AE09-835611C8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6E3E-682C-499D-9192-792303BE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53FD7-F220-4CE8-B434-994CB456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9D75-2E7E-4595-A8E9-E52E7061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E0202-8563-43DC-9F3C-E9D8364B2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E0305-8E4B-49FA-8475-ADBEE91B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0A9E-CA98-457A-A9B8-08421605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6B94-E906-4A2F-A966-8024D102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F00E-1964-4594-AC56-7D6C2968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FEB1-01D1-4064-8076-3B4102E6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2FAC-D075-41DB-B5DC-692E4333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40A4-7BA2-456B-B868-F4175DF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79A4-0360-48FB-A8FD-E3B30AFB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35DD-7D6D-473C-9E48-DD0CCD1F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16D9-CA6B-446C-AFAC-61300AE9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B6369-E2FC-44F6-921C-A8ACDC21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63C1-1606-4895-8E91-84FEFFBF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226E4-93A3-42A1-AC01-E09FE284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F780-FF0B-4932-A020-161ADCCD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1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FA25-61B2-4F8D-9D53-ADEA0C7F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3A96-9847-4432-8BB2-2F76734AF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5DF1F-B8BF-4E51-892E-A86805395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D0725-CB52-444F-BDCF-FACE1F78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C6C79-0A90-4A30-B7CE-1FFC1CBE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2BE9B-6E5A-4BA0-BED7-3BDE3C3B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8A03-CC4D-46B9-A293-1675ED1F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FD25C-F36A-46BD-B237-DA86E3F3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F7CF3-F5D9-40F6-8CF1-3C5836931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32BCC-733D-44AF-985D-5B26046D5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C42D4-BC13-472F-9DDF-8BFE3FFD5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19683-412C-4257-A8F4-7CFE22CE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40769-3275-4C2E-95D2-57EC74EE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54FD7-3E38-4923-8D42-83EB7AD5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541A-3143-48DB-9A26-A62CE3D3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17F81-75EB-4EDC-B3C0-A023BF2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4DA1A-91D2-4A52-8611-391BBED6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3B244-4D56-4FBB-AAEA-2C505964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EA667-23ED-4794-9E6F-978A69C1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B6159-F9D7-4EA3-ABC5-C3856CAA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D3117-2BC3-4DE5-AF1B-91C44506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0D88-CFCF-44E2-B026-ABDE620E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FC21-05BD-4497-A1D5-E260EF08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0733C-13AF-4337-AA41-E8D811500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C41C1-AE7B-4439-B0BA-8A4939E3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881C8-2997-42C0-B1DC-26EE5691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6044-2F2E-4D18-9DE5-5CBC9AC2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90CA-6963-483D-88FB-E6DB09F3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1CFCD-62CC-4C6A-B474-DC11671BC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540C4-D54C-49B4-A495-28297FB4A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422B-2A4B-43F0-B4E9-59EDC2CF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8AD25-45C4-440B-BFD2-C23592AC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024C-AD1D-4AD5-BF55-D52F9D52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F1518-265B-4C57-B1FA-0DF6D434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2EF6-8730-4442-B764-5F62B196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A1E6-587C-4932-8BC1-6AA22EAB2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3063-DF75-4DA7-BA89-D2DEF9504D1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EDF6-78C6-444E-97B3-49D39FE1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288E-4B73-45EF-A623-2171E5017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F00B-A6CF-4317-A7A1-6EC258CC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8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vie-shop-mern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un994/movie-shop-mern" TargetMode="External"/><Relationship Id="rId2" Type="http://schemas.openxmlformats.org/officeDocument/2006/relationships/hyperlink" Target="https://movie-shop-mern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FAEF-4F74-4717-8E68-81E9A534D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Vintage Movie Shop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Amazon.com: HK Studio Vintage Posters of Classic Movie, Self-Adhesive Vinyl  Decal Indie Posters for Room Aesthetic 90s Wall Collage Kit, Retro Movie  Poster for Dorm, Movie Room Decor, 7.8&amp;quot;x11.8&amp;quot; Pack 12: Posters">
            <a:extLst>
              <a:ext uri="{FF2B5EF4-FFF2-40B4-BE49-F238E27FC236}">
                <a16:creationId xmlns:a16="http://schemas.microsoft.com/office/drawing/2014/main" id="{6CD25DE0-C68C-4891-BCF4-DC00496E3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46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A43F-B8CB-42C5-B9DB-F84AF7B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0425-B87F-49E2-979E-FE57E2DF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6801-5C02-4FE8-957C-97A96D6E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8AF5-F967-4FF5-98AD-72957812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Motivation for development</a:t>
            </a:r>
          </a:p>
          <a:p>
            <a:r>
              <a:rPr lang="en-US" dirty="0"/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65463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439F-7438-4776-B3E3-593190DA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51E6-7246-4091-8CB5-7B9C87F4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  <a:p>
            <a:r>
              <a:rPr lang="en-US" dirty="0"/>
              <a:t>Breakdown of tasks and roles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Successes</a:t>
            </a:r>
          </a:p>
        </p:txBody>
      </p:sp>
    </p:spTree>
    <p:extLst>
      <p:ext uri="{BB962C8B-B14F-4D97-AF65-F5344CB8AC3E}">
        <p14:creationId xmlns:p14="http://schemas.microsoft.com/office/powerpoint/2010/main" val="88360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FA7-30BC-4A95-89DC-5A9005ED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4140-4E73-4BCA-BBF1-9184F42B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URL: </a:t>
            </a:r>
            <a:r>
              <a:rPr lang="en-US" dirty="0">
                <a:hlinkClick r:id="rId2"/>
              </a:rPr>
              <a:t>https://movie-shop-mern.herokuapp.com/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7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7315-E51D-4821-B6F6-4517B65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A7EA-E53B-4C31-A91E-0C87C2E7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8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63AA-F7CA-4502-A383-E89CBEEB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E484-4B49-490E-9622-1B0652C2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at </a:t>
            </a:r>
            <a:r>
              <a:rPr lang="en-US" dirty="0">
                <a:hlinkClick r:id="rId2"/>
              </a:rPr>
              <a:t>https://movie-shop-mern.herokuapp.com/</a:t>
            </a:r>
            <a:endParaRPr lang="en-US" dirty="0"/>
          </a:p>
          <a:p>
            <a:r>
              <a:rPr lang="en-US"/>
              <a:t>GitHub repo: </a:t>
            </a:r>
            <a:r>
              <a:rPr lang="en-US">
                <a:hlinkClick r:id="rId3"/>
              </a:rPr>
              <a:t>https://github.com/jsun994/movie-shop-mern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2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Vintage Movie Shop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Movie Shop</dc:title>
  <dc:creator>Gokul Kowligi</dc:creator>
  <cp:lastModifiedBy>Gokul Kowligi</cp:lastModifiedBy>
  <cp:revision>1</cp:revision>
  <dcterms:created xsi:type="dcterms:W3CDTF">2022-01-11T23:37:33Z</dcterms:created>
  <dcterms:modified xsi:type="dcterms:W3CDTF">2022-01-11T23:44:46Z</dcterms:modified>
</cp:coreProperties>
</file>