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c7138af4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c7138af4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7138af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7138af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7138af4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7138af4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7138af4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7138af4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7138af4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7138af4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7138af4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7138af4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7138af4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7138af4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7138af4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7138af4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7138af4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7138af4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Classification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Bussen, Duncan Ulman, Dylan Adkison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problem since invention of credit cards in 1950s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kinds of credit card fraud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Purchase made using card in person, i.e., in a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Purchase made online or over phone, AKA card-not-present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Card-not-present makes fraud more difficult to detect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Criminals constantly adapting to get around security measures - billions of dollars lost every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to identify fraud and try to stop it early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try to use machine learning and classification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data exploration - massive dataset, over 550,000 entries, only 0.17% fraudulent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tree, KNN, random forest, logistic regression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matrices and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importance and subset data with most relevant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Recreate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Histograms of transaction amounts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550" y="1837637"/>
            <a:ext cx="3496830" cy="2665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200" y="1819528"/>
            <a:ext cx="3496825" cy="270127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(cont.)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categories (overall and fraudulent)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945900"/>
            <a:ext cx="3335724" cy="255362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500" y="1925075"/>
            <a:ext cx="4261618" cy="25952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Results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accurate due to large dataset but don’t perform great according to F-measure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did not predict any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and decision tree had F-measure around 0.37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by far the best with F-measure close to 0.77 (pretty good for how rare fraud is in dataset)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0" y="1233925"/>
            <a:ext cx="3959550" cy="2980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6" name="Google Shape;96;p18"/>
          <p:cNvSpPr txBox="1"/>
          <p:nvPr/>
        </p:nvSpPr>
        <p:spPr>
          <a:xfrm>
            <a:off x="4872675" y="4213950"/>
            <a:ext cx="3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Confusion matrix for random forest model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40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amt, category, city, unix_time, and merchant to be most important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dataset with just these and target variable to study impact of reducing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Recreated models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503" y="1017737"/>
            <a:ext cx="4615922" cy="34436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Results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rankings stayed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individual model’s statistics either stayed the same or got worse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narrowed dataset down too much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models didn’t have enough features to improve performance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738" y="2660575"/>
            <a:ext cx="6608524" cy="21317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random forest model was by far the best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was the worst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fraud extremely difficult to accurately predict (obviously) despite powerful machine learning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Huge problem but occurs very rarely in grand scheme of credit card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factor consistently gives a good indication of fraud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transaction is unique in some way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