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notesMasterIdLst>
    <p:notesMasterId r:id="rId10"/>
  </p:notes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595" autoAdjust="0"/>
  </p:normalViewPr>
  <p:slideViewPr>
    <p:cSldViewPr snapToGrid="0">
      <p:cViewPr varScale="1">
        <p:scale>
          <a:sx n="102" d="100"/>
          <a:sy n="102" d="100"/>
        </p:scale>
        <p:origin x="6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A694F-B53E-AB4A-92D2-B47CD3BB206B}" type="datetimeFigureOut">
              <a:rPr lang="en-US" smtClean="0"/>
              <a:t>6/1/23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79D7A-061C-FE46-BEF6-801994B907E2}" type="slidenum">
              <a:rPr lang="en-US" smtClean="0"/>
              <a:t>‹#›</a:t>
            </a:fld>
            <a:endParaRPr lang="en-US"/>
          </a:p>
        </p:txBody>
      </p:sp>
    </p:spTree>
    <p:extLst>
      <p:ext uri="{BB962C8B-B14F-4D97-AF65-F5344CB8AC3E}">
        <p14:creationId xmlns:p14="http://schemas.microsoft.com/office/powerpoint/2010/main" val="1403018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379D7A-061C-FE46-BEF6-801994B907E2}" type="slidenum">
              <a:rPr lang="en-US" smtClean="0"/>
              <a:t>4</a:t>
            </a:fld>
            <a:endParaRPr lang="en-US"/>
          </a:p>
        </p:txBody>
      </p:sp>
    </p:spTree>
    <p:extLst>
      <p:ext uri="{BB962C8B-B14F-4D97-AF65-F5344CB8AC3E}">
        <p14:creationId xmlns:p14="http://schemas.microsoft.com/office/powerpoint/2010/main" val="281191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6/1/23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6/1/23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6/1/23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6/1/23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Presentation Template</a:t>
            </a:r>
            <a:br>
              <a:rPr lang="en-US" dirty="0"/>
            </a:br>
            <a:r>
              <a:rPr lang="en-US" dirty="0"/>
              <a:t>Mario Game</a:t>
            </a:r>
          </a:p>
        </p:txBody>
      </p:sp>
      <p:sp>
        <p:nvSpPr>
          <p:cNvPr id="3" name="Subtitle 2"/>
          <p:cNvSpPr>
            <a:spLocks noGrp="1"/>
          </p:cNvSpPr>
          <p:nvPr>
            <p:ph type="subTitle" idx="1"/>
          </p:nvPr>
        </p:nvSpPr>
        <p:spPr/>
        <p:txBody>
          <a:bodyPr>
            <a:normAutofit/>
          </a:bodyPr>
          <a:lstStyle/>
          <a:p>
            <a:r>
              <a:rPr lang="en-US" dirty="0"/>
              <a:t> </a:t>
            </a:r>
          </a:p>
          <a:p>
            <a:r>
              <a:rPr lang="en-US" dirty="0"/>
              <a:t>Cheryl </a:t>
            </a:r>
            <a:r>
              <a:rPr lang="en-US" dirty="0" err="1"/>
              <a:t>Buzicky</a:t>
            </a:r>
            <a:endParaRPr lang="en-US" dirty="0"/>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normAutofit/>
          </a:bodyPr>
          <a:lstStyle/>
          <a:p>
            <a:r>
              <a:rPr lang="en-US" sz="4000" dirty="0"/>
              <a:t>Storyboard: Description</a:t>
            </a:r>
          </a:p>
        </p:txBody>
      </p:sp>
      <p:sp>
        <p:nvSpPr>
          <p:cNvPr id="3" name="Content Placeholder 2"/>
          <p:cNvSpPr>
            <a:spLocks noGrp="1"/>
          </p:cNvSpPr>
          <p:nvPr>
            <p:ph idx="1"/>
          </p:nvPr>
        </p:nvSpPr>
        <p:spPr>
          <a:xfrm>
            <a:off x="677334" y="1627189"/>
            <a:ext cx="8596668" cy="3880773"/>
          </a:xfrm>
        </p:spPr>
        <p:txBody>
          <a:bodyPr>
            <a:normAutofit fontScale="92500" lnSpcReduction="20000"/>
          </a:bodyPr>
          <a:lstStyle/>
          <a:p>
            <a:pPr marL="0" indent="0">
              <a:buNone/>
            </a:pPr>
            <a:r>
              <a:rPr lang="en-US" dirty="0"/>
              <a:t>The theme I chose for this game is Mario and Luigi’s Great Adventure.  In this story, Mario and Luigi are on a mission to defeat the villain Bowser before destroys all the other worlds.  To do this, they will need to collect special items from each of the other worlds they visit that will help them defeat Bowser once they encounter him in his castle.  The fate of all the worlds will rest in the hands of two mediocre plumbers! </a:t>
            </a:r>
          </a:p>
          <a:p>
            <a:pPr marL="0" indent="0">
              <a:buNone/>
            </a:pPr>
            <a:r>
              <a:rPr lang="en-US" dirty="0"/>
              <a:t>Each world is a place they will visit on their journey, and the brothers will need to collect all six items from these places before they encounter Bowser, or they will not be able to defeat him.  The worlds include Mario and Luigi’s House in Brooklyn (starting point), Mushroom Kingdom, Princess Peach’s Castle, Snow Kingdom, Jungle Kingdom, Yoshi Island, the Dark Lands, and finally Bowser’s Castle. The items the brothers will need to collect are a banana to eat and help them get energy, a mushroom power-up to make Mario grow large to fight Bowser, a star power-up to make Mario faster, a freeze flower to help him freeze Bowser and disarm him, a Yoshi egg to hatch a Yoshi as a getaway ride, and turtle shell to throw at Bowser and knock him out. With these items in hand, the Mario brothers will be able to rid the universe of Bowser forever (or at least until the next movie comes out)!</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685" y="237391"/>
            <a:ext cx="4093419" cy="410516"/>
          </a:xfrm>
        </p:spPr>
        <p:txBody>
          <a:bodyPr>
            <a:normAutofit fontScale="90000"/>
          </a:bodyPr>
          <a:lstStyle/>
          <a:p>
            <a:r>
              <a:rPr lang="en-US" sz="4000" dirty="0"/>
              <a:t>Storyboard: Map</a:t>
            </a:r>
          </a:p>
        </p:txBody>
      </p:sp>
      <p:grpSp>
        <p:nvGrpSpPr>
          <p:cNvPr id="60" name="Group 3" descr="Alt Text Required"/>
          <p:cNvGrpSpPr/>
          <p:nvPr/>
        </p:nvGrpSpPr>
        <p:grpSpPr>
          <a:xfrm>
            <a:off x="2501719" y="1071516"/>
            <a:ext cx="6269355" cy="5665470"/>
            <a:chOff x="2501719" y="1071516"/>
            <a:chExt cx="6269355" cy="5665470"/>
          </a:xfrm>
        </p:grpSpPr>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8" name="Group 4"/>
            <p:cNvGrpSpPr/>
            <p:nvPr/>
          </p:nvGrpSpPr>
          <p:grpSpPr>
            <a:xfrm>
              <a:off x="2501719" y="1071516"/>
              <a:ext cx="6269355" cy="5665470"/>
              <a:chOff x="2501719" y="1071516"/>
              <a:chExt cx="6269355" cy="5665470"/>
            </a:xfrm>
          </p:grpSpPr>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grpSp>
      <p:sp>
        <p:nvSpPr>
          <p:cNvPr id="4" name="TextBox 3">
            <a:extLst>
              <a:ext uri="{FF2B5EF4-FFF2-40B4-BE49-F238E27FC236}">
                <a16:creationId xmlns:a16="http://schemas.microsoft.com/office/drawing/2014/main" id="{0CC04ED9-1F79-F77F-E8C7-32CA40839E80}"/>
              </a:ext>
            </a:extLst>
          </p:cNvPr>
          <p:cNvSpPr txBox="1"/>
          <p:nvPr/>
        </p:nvSpPr>
        <p:spPr>
          <a:xfrm>
            <a:off x="4934357" y="3316806"/>
            <a:ext cx="995712" cy="830997"/>
          </a:xfrm>
          <a:prstGeom prst="rect">
            <a:avLst/>
          </a:prstGeom>
          <a:noFill/>
        </p:spPr>
        <p:txBody>
          <a:bodyPr wrap="square" rtlCol="0">
            <a:spAutoFit/>
          </a:bodyPr>
          <a:lstStyle/>
          <a:p>
            <a:pPr algn="ctr"/>
            <a:r>
              <a:rPr lang="en-US" sz="1200" dirty="0"/>
              <a:t>Brooklyn</a:t>
            </a:r>
          </a:p>
          <a:p>
            <a:pPr algn="ctr"/>
            <a:r>
              <a:rPr lang="en-US" sz="1200" dirty="0"/>
              <a:t>(Mario and Luigi’s House)</a:t>
            </a:r>
          </a:p>
        </p:txBody>
      </p:sp>
      <p:sp>
        <p:nvSpPr>
          <p:cNvPr id="13" name="TextBox 12">
            <a:extLst>
              <a:ext uri="{FF2B5EF4-FFF2-40B4-BE49-F238E27FC236}">
                <a16:creationId xmlns:a16="http://schemas.microsoft.com/office/drawing/2014/main" id="{DD71B88C-186D-2071-279B-87824F42DCFC}"/>
              </a:ext>
            </a:extLst>
          </p:cNvPr>
          <p:cNvSpPr txBox="1"/>
          <p:nvPr/>
        </p:nvSpPr>
        <p:spPr>
          <a:xfrm>
            <a:off x="4651268" y="1113218"/>
            <a:ext cx="1314318" cy="830997"/>
          </a:xfrm>
          <a:prstGeom prst="rect">
            <a:avLst/>
          </a:prstGeom>
          <a:noFill/>
        </p:spPr>
        <p:txBody>
          <a:bodyPr wrap="square" rtlCol="0">
            <a:spAutoFit/>
          </a:bodyPr>
          <a:lstStyle/>
          <a:p>
            <a:pPr algn="ctr"/>
            <a:r>
              <a:rPr lang="en-US" sz="1200" dirty="0"/>
              <a:t>Mushroom Kingdom</a:t>
            </a:r>
          </a:p>
          <a:p>
            <a:pPr algn="ctr"/>
            <a:r>
              <a:rPr lang="en-US" sz="1200" dirty="0"/>
              <a:t>Item: mushroom power-up</a:t>
            </a:r>
          </a:p>
        </p:txBody>
      </p:sp>
      <p:sp>
        <p:nvSpPr>
          <p:cNvPr id="56" name="TextBox 55">
            <a:extLst>
              <a:ext uri="{FF2B5EF4-FFF2-40B4-BE49-F238E27FC236}">
                <a16:creationId xmlns:a16="http://schemas.microsoft.com/office/drawing/2014/main" id="{B8E5226E-43B3-96B2-92F5-E66AD6CD6100}"/>
              </a:ext>
            </a:extLst>
          </p:cNvPr>
          <p:cNvSpPr txBox="1"/>
          <p:nvPr/>
        </p:nvSpPr>
        <p:spPr>
          <a:xfrm>
            <a:off x="7222485" y="1135021"/>
            <a:ext cx="1401498" cy="830997"/>
          </a:xfrm>
          <a:prstGeom prst="rect">
            <a:avLst/>
          </a:prstGeom>
          <a:noFill/>
        </p:spPr>
        <p:txBody>
          <a:bodyPr wrap="square" rtlCol="0">
            <a:spAutoFit/>
          </a:bodyPr>
          <a:lstStyle/>
          <a:p>
            <a:pPr algn="ctr"/>
            <a:r>
              <a:rPr lang="en-US" sz="1200" dirty="0"/>
              <a:t>Princess Peach’s Castle</a:t>
            </a:r>
          </a:p>
          <a:p>
            <a:pPr algn="ctr"/>
            <a:r>
              <a:rPr lang="en-US" sz="1200" dirty="0"/>
              <a:t>Item: star power-up</a:t>
            </a:r>
          </a:p>
        </p:txBody>
      </p:sp>
      <p:sp>
        <p:nvSpPr>
          <p:cNvPr id="57" name="TextBox 56">
            <a:extLst>
              <a:ext uri="{FF2B5EF4-FFF2-40B4-BE49-F238E27FC236}">
                <a16:creationId xmlns:a16="http://schemas.microsoft.com/office/drawing/2014/main" id="{3F992383-4E0B-8E09-102F-EF0F661DABA2}"/>
              </a:ext>
            </a:extLst>
          </p:cNvPr>
          <p:cNvSpPr txBox="1"/>
          <p:nvPr/>
        </p:nvSpPr>
        <p:spPr>
          <a:xfrm>
            <a:off x="2484393" y="3455306"/>
            <a:ext cx="1345279" cy="646331"/>
          </a:xfrm>
          <a:prstGeom prst="rect">
            <a:avLst/>
          </a:prstGeom>
          <a:noFill/>
        </p:spPr>
        <p:txBody>
          <a:bodyPr wrap="square" rtlCol="0">
            <a:spAutoFit/>
          </a:bodyPr>
          <a:lstStyle/>
          <a:p>
            <a:pPr algn="ctr"/>
            <a:r>
              <a:rPr lang="en-US" sz="1200" dirty="0"/>
              <a:t>Snow Kingdom</a:t>
            </a:r>
          </a:p>
          <a:p>
            <a:pPr algn="ctr"/>
            <a:r>
              <a:rPr lang="en-US" sz="1200" dirty="0"/>
              <a:t>Item: freeze flower</a:t>
            </a:r>
          </a:p>
        </p:txBody>
      </p:sp>
      <p:sp>
        <p:nvSpPr>
          <p:cNvPr id="59" name="TextBox 58">
            <a:extLst>
              <a:ext uri="{FF2B5EF4-FFF2-40B4-BE49-F238E27FC236}">
                <a16:creationId xmlns:a16="http://schemas.microsoft.com/office/drawing/2014/main" id="{908BB4A6-1A78-FEA9-B289-27E9EAE3A9C7}"/>
              </a:ext>
            </a:extLst>
          </p:cNvPr>
          <p:cNvSpPr txBox="1"/>
          <p:nvPr/>
        </p:nvSpPr>
        <p:spPr>
          <a:xfrm>
            <a:off x="7315185" y="5972702"/>
            <a:ext cx="1372446" cy="461665"/>
          </a:xfrm>
          <a:prstGeom prst="rect">
            <a:avLst/>
          </a:prstGeom>
          <a:noFill/>
        </p:spPr>
        <p:txBody>
          <a:bodyPr wrap="square" rtlCol="0">
            <a:spAutoFit/>
          </a:bodyPr>
          <a:lstStyle/>
          <a:p>
            <a:pPr algn="ctr"/>
            <a:r>
              <a:rPr lang="en-US" sz="1200" dirty="0"/>
              <a:t>Villain: Bowser </a:t>
            </a:r>
          </a:p>
          <a:p>
            <a:pPr algn="ctr"/>
            <a:r>
              <a:rPr lang="en-US" sz="1200" dirty="0"/>
              <a:t>Bowser’s Castle</a:t>
            </a:r>
          </a:p>
        </p:txBody>
      </p:sp>
      <p:sp>
        <p:nvSpPr>
          <p:cNvPr id="63" name="TextBox 62">
            <a:extLst>
              <a:ext uri="{FF2B5EF4-FFF2-40B4-BE49-F238E27FC236}">
                <a16:creationId xmlns:a16="http://schemas.microsoft.com/office/drawing/2014/main" id="{72B28655-D87D-A631-0F3F-C7FA37633613}"/>
              </a:ext>
            </a:extLst>
          </p:cNvPr>
          <p:cNvSpPr txBox="1"/>
          <p:nvPr/>
        </p:nvSpPr>
        <p:spPr>
          <a:xfrm>
            <a:off x="4576790" y="5985237"/>
            <a:ext cx="1463273" cy="461665"/>
          </a:xfrm>
          <a:prstGeom prst="rect">
            <a:avLst/>
          </a:prstGeom>
          <a:noFill/>
        </p:spPr>
        <p:txBody>
          <a:bodyPr wrap="square" rtlCol="0">
            <a:spAutoFit/>
          </a:bodyPr>
          <a:lstStyle/>
          <a:p>
            <a:pPr algn="ctr"/>
            <a:r>
              <a:rPr lang="en-US" sz="1200" dirty="0"/>
              <a:t>Dark Lands</a:t>
            </a:r>
          </a:p>
          <a:p>
            <a:pPr algn="ctr"/>
            <a:r>
              <a:rPr lang="en-US" sz="1200" dirty="0"/>
              <a:t>Item: turtle shell</a:t>
            </a:r>
          </a:p>
        </p:txBody>
      </p:sp>
      <p:sp>
        <p:nvSpPr>
          <p:cNvPr id="64" name="TextBox 63">
            <a:extLst>
              <a:ext uri="{FF2B5EF4-FFF2-40B4-BE49-F238E27FC236}">
                <a16:creationId xmlns:a16="http://schemas.microsoft.com/office/drawing/2014/main" id="{F7D33C66-6993-9DF3-905C-4FE90F0B18E6}"/>
              </a:ext>
            </a:extLst>
          </p:cNvPr>
          <p:cNvSpPr txBox="1"/>
          <p:nvPr/>
        </p:nvSpPr>
        <p:spPr>
          <a:xfrm>
            <a:off x="7250794" y="2940644"/>
            <a:ext cx="1305213" cy="461665"/>
          </a:xfrm>
          <a:prstGeom prst="rect">
            <a:avLst/>
          </a:prstGeom>
          <a:noFill/>
        </p:spPr>
        <p:txBody>
          <a:bodyPr wrap="square" rtlCol="0">
            <a:spAutoFit/>
          </a:bodyPr>
          <a:lstStyle/>
          <a:p>
            <a:pPr algn="ctr"/>
            <a:r>
              <a:rPr lang="en-US" sz="1200" dirty="0"/>
              <a:t>Jungle Kingdom</a:t>
            </a:r>
          </a:p>
          <a:p>
            <a:pPr algn="ctr"/>
            <a:r>
              <a:rPr lang="en-US" sz="1200" dirty="0"/>
              <a:t>Item: banana</a:t>
            </a:r>
          </a:p>
        </p:txBody>
      </p:sp>
      <p:sp>
        <p:nvSpPr>
          <p:cNvPr id="65" name="TextBox 64">
            <a:extLst>
              <a:ext uri="{FF2B5EF4-FFF2-40B4-BE49-F238E27FC236}">
                <a16:creationId xmlns:a16="http://schemas.microsoft.com/office/drawing/2014/main" id="{6239771D-B55E-1A5A-9942-00DA3DA66432}"/>
              </a:ext>
            </a:extLst>
          </p:cNvPr>
          <p:cNvSpPr txBox="1"/>
          <p:nvPr/>
        </p:nvSpPr>
        <p:spPr>
          <a:xfrm>
            <a:off x="7250794" y="4394451"/>
            <a:ext cx="1369966" cy="461665"/>
          </a:xfrm>
          <a:prstGeom prst="rect">
            <a:avLst/>
          </a:prstGeom>
          <a:noFill/>
        </p:spPr>
        <p:txBody>
          <a:bodyPr wrap="square" rtlCol="0">
            <a:spAutoFit/>
          </a:bodyPr>
          <a:lstStyle/>
          <a:p>
            <a:pPr algn="ctr"/>
            <a:r>
              <a:rPr lang="en-US" sz="1200" dirty="0"/>
              <a:t>Yoshi Island</a:t>
            </a:r>
          </a:p>
          <a:p>
            <a:pPr algn="ctr"/>
            <a:r>
              <a:rPr lang="en-US" sz="1200" dirty="0"/>
              <a:t>Item: yoshi egg</a:t>
            </a:r>
          </a:p>
        </p:txBody>
      </p:sp>
      <p:sp>
        <p:nvSpPr>
          <p:cNvPr id="67" name="Content Placeholder 66">
            <a:extLst>
              <a:ext uri="{FF2B5EF4-FFF2-40B4-BE49-F238E27FC236}">
                <a16:creationId xmlns:a16="http://schemas.microsoft.com/office/drawing/2014/main" id="{D67BDF46-5918-4F25-A19F-E8513B658D80}"/>
              </a:ext>
            </a:extLst>
          </p:cNvPr>
          <p:cNvSpPr>
            <a:spLocks noGrp="1"/>
          </p:cNvSpPr>
          <p:nvPr>
            <p:ph idx="1"/>
          </p:nvPr>
        </p:nvSpPr>
        <p:spPr>
          <a:xfrm>
            <a:off x="718292" y="1079136"/>
            <a:ext cx="2967385" cy="608282"/>
          </a:xfrm>
        </p:spPr>
        <p:txBody>
          <a:bodyPr/>
          <a:lstStyle/>
          <a:p>
            <a:r>
              <a:rPr lang="en-US" dirty="0"/>
              <a:t>Mario Worlds Map</a:t>
            </a:r>
          </a:p>
        </p:txBody>
      </p:sp>
      <p:pic>
        <p:nvPicPr>
          <p:cNvPr id="69" name="Picture 68" descr="A cartoon character with a mustache and blue overalls&#10;&#10;Description automatically generated with low confidence">
            <a:extLst>
              <a:ext uri="{FF2B5EF4-FFF2-40B4-BE49-F238E27FC236}">
                <a16:creationId xmlns:a16="http://schemas.microsoft.com/office/drawing/2014/main" id="{CAD10CF3-AAFE-7216-106A-E1EA7F5BD136}"/>
              </a:ext>
            </a:extLst>
          </p:cNvPr>
          <p:cNvPicPr>
            <a:picLocks noChangeAspect="1"/>
          </p:cNvPicPr>
          <p:nvPr/>
        </p:nvPicPr>
        <p:blipFill>
          <a:blip r:embed="rId2"/>
          <a:stretch>
            <a:fillRect/>
          </a:stretch>
        </p:blipFill>
        <p:spPr>
          <a:xfrm>
            <a:off x="896897" y="3910872"/>
            <a:ext cx="943864" cy="2104352"/>
          </a:xfrm>
          <a:prstGeom prst="rect">
            <a:avLst/>
          </a:prstGeom>
        </p:spPr>
      </p:pic>
      <p:pic>
        <p:nvPicPr>
          <p:cNvPr id="71" name="Picture 70" descr="A picture containing food, birthday cake, cartoon&#10;&#10;Description automatically generated">
            <a:extLst>
              <a:ext uri="{FF2B5EF4-FFF2-40B4-BE49-F238E27FC236}">
                <a16:creationId xmlns:a16="http://schemas.microsoft.com/office/drawing/2014/main" id="{3C23B7BF-59DA-7A44-BE18-3AF3CC654A7B}"/>
              </a:ext>
            </a:extLst>
          </p:cNvPr>
          <p:cNvPicPr>
            <a:picLocks noChangeAspect="1"/>
          </p:cNvPicPr>
          <p:nvPr/>
        </p:nvPicPr>
        <p:blipFill rotWithShape="1">
          <a:blip r:embed="rId3"/>
          <a:srcRect b="29295"/>
          <a:stretch/>
        </p:blipFill>
        <p:spPr>
          <a:xfrm>
            <a:off x="745723" y="1499630"/>
            <a:ext cx="2613948" cy="1535679"/>
          </a:xfrm>
          <a:prstGeom prst="rect">
            <a:avLst/>
          </a:prstGeom>
        </p:spPr>
      </p:pic>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647"/>
            <a:ext cx="8596668" cy="1320800"/>
          </a:xfrm>
        </p:spPr>
        <p:txBody>
          <a:bodyPr>
            <a:normAutofit/>
          </a:bodyPr>
          <a:lstStyle/>
          <a:p>
            <a:r>
              <a:rPr lang="en-US" sz="2800" dirty="0"/>
              <a:t>Pseudocode:  Move Between Rooms</a:t>
            </a:r>
          </a:p>
        </p:txBody>
      </p:sp>
      <p:sp>
        <p:nvSpPr>
          <p:cNvPr id="3" name="Content Placeholder 2"/>
          <p:cNvSpPr>
            <a:spLocks noGrp="1"/>
          </p:cNvSpPr>
          <p:nvPr>
            <p:ph idx="1"/>
          </p:nvPr>
        </p:nvSpPr>
        <p:spPr>
          <a:xfrm>
            <a:off x="677334" y="750047"/>
            <a:ext cx="8596668" cy="5883835"/>
          </a:xfrm>
        </p:spPr>
        <p:txBody>
          <a:bodyPr>
            <a:normAutofit fontScale="62500" lnSpcReduction="20000"/>
          </a:bodyPr>
          <a:lstStyle/>
          <a:p>
            <a:pPr marL="0" indent="0">
              <a:buNone/>
            </a:pPr>
            <a:r>
              <a:rPr lang="en-US" dirty="0"/>
              <a:t>START in Brooklyn (Mario and Luigi’s House), store as current_world</a:t>
            </a:r>
          </a:p>
          <a:p>
            <a:pPr marL="0" indent="0">
              <a:buNone/>
            </a:pPr>
            <a:r>
              <a:rPr lang="en-US" dirty="0"/>
              <a:t># Items will be called from dictionary of worlds, directions and items</a:t>
            </a:r>
          </a:p>
          <a:p>
            <a:pPr marL="0" indent="0">
              <a:buNone/>
            </a:pPr>
            <a:r>
              <a:rPr lang="en-US" dirty="0"/>
              <a:t>INPUT: “Which direction would you like to move?”, store as user_direction</a:t>
            </a:r>
          </a:p>
          <a:p>
            <a:pPr marL="0" indent="0">
              <a:buNone/>
            </a:pPr>
            <a:r>
              <a:rPr lang="en-US" dirty="0"/>
              <a:t>WHILE the current_world is equal to {Brooklyn}’:</a:t>
            </a:r>
          </a:p>
          <a:p>
            <a:pPr marL="0" indent="0">
              <a:buNone/>
            </a:pPr>
            <a:r>
              <a:rPr lang="en-US" dirty="0"/>
              <a:t>	IF user_direction is equal to “North”:</a:t>
            </a:r>
          </a:p>
          <a:p>
            <a:pPr marL="0" indent="0">
              <a:buNone/>
            </a:pPr>
            <a:r>
              <a:rPr lang="en-US" dirty="0"/>
              <a:t>		PRINT: “You have entered the {Mushroom Kingdom}.”</a:t>
            </a:r>
          </a:p>
          <a:p>
            <a:pPr marL="0" indent="0">
              <a:buNone/>
            </a:pPr>
            <a:r>
              <a:rPr lang="en-US" dirty="0"/>
              <a:t>		PRINT: “Item found: {Mushroom power-up}”</a:t>
            </a:r>
          </a:p>
          <a:p>
            <a:pPr marL="0" indent="0">
              <a:buNone/>
            </a:pPr>
            <a:r>
              <a:rPr lang="en-US" dirty="0"/>
              <a:t>		Change current_world to “Mushroom Kingdom”</a:t>
            </a:r>
          </a:p>
          <a:p>
            <a:pPr marL="0" indent="0">
              <a:buNone/>
            </a:pPr>
            <a:r>
              <a:rPr lang="en-US" dirty="0"/>
              <a:t>		INPUT: “Which direction would you like to move?”, store as user_direction</a:t>
            </a:r>
          </a:p>
          <a:p>
            <a:pPr marL="0" indent="0">
              <a:buNone/>
            </a:pPr>
            <a:r>
              <a:rPr lang="en-US" dirty="0"/>
              <a:t>	 # This will repeat until the room with Bowser is reached. </a:t>
            </a:r>
          </a:p>
          <a:p>
            <a:pPr marL="0" indent="0">
              <a:buNone/>
            </a:pPr>
            <a:r>
              <a:rPr lang="en-US" dirty="0"/>
              <a:t>	ELIF user_direction is equal to “South”:</a:t>
            </a:r>
          </a:p>
          <a:p>
            <a:pPr marL="0" indent="0">
              <a:buNone/>
            </a:pPr>
            <a:r>
              <a:rPr lang="en-US" dirty="0"/>
              <a:t>		PRINT: “You have entered the {}.”</a:t>
            </a:r>
          </a:p>
          <a:p>
            <a:pPr marL="0" indent="0">
              <a:buNone/>
            </a:pPr>
            <a:r>
              <a:rPr lang="en-US" dirty="0"/>
              <a:t>		PRINT: “Item found: {}”</a:t>
            </a:r>
          </a:p>
          <a:p>
            <a:pPr marL="0" indent="0">
              <a:buNone/>
            </a:pPr>
            <a:r>
              <a:rPr lang="en-US" dirty="0"/>
              <a:t>		Change current_world to “ ”</a:t>
            </a:r>
          </a:p>
          <a:p>
            <a:pPr marL="0" indent="0">
              <a:buNone/>
            </a:pPr>
            <a:r>
              <a:rPr lang="en-US" dirty="0"/>
              <a:t>	# If the user enters a word that is not a direction</a:t>
            </a:r>
          </a:p>
          <a:p>
            <a:pPr marL="0" indent="0">
              <a:buNone/>
            </a:pPr>
            <a:r>
              <a:rPr lang="en-US" dirty="0"/>
              <a:t>	ELIF user_direction is not equal to a direction		</a:t>
            </a:r>
          </a:p>
          <a:p>
            <a:pPr marL="0" indent="0">
              <a:buNone/>
            </a:pPr>
            <a:r>
              <a:rPr lang="en-US" dirty="0"/>
              <a:t>		PRINT: ”This entry is not valid. Please try again.”</a:t>
            </a:r>
          </a:p>
          <a:p>
            <a:pPr marL="0" indent="0">
              <a:buNone/>
            </a:pPr>
            <a:r>
              <a:rPr lang="en-US" dirty="0"/>
              <a:t>	# If the user enters a direction that does not take them to a world</a:t>
            </a:r>
          </a:p>
          <a:p>
            <a:pPr marL="0" indent="0">
              <a:buNone/>
            </a:pPr>
            <a:r>
              <a:rPr lang="en-US" dirty="0"/>
              <a:t>	ELIF user_direction does not end with a current_world 		</a:t>
            </a:r>
          </a:p>
          <a:p>
            <a:pPr marL="0" indent="0">
              <a:buNone/>
            </a:pPr>
            <a:r>
              <a:rPr lang="en-US" dirty="0"/>
              <a:t>		PRINT: ”Oops, wrong direction!  Please try again.”</a:t>
            </a:r>
          </a:p>
          <a:p>
            <a:pPr marL="0" indent="0">
              <a:buNone/>
            </a:pPr>
            <a:endParaRPr lang="en-US" dirty="0"/>
          </a:p>
          <a:p>
            <a:pPr marL="0" indent="0">
              <a:buNone/>
            </a:pPr>
            <a:r>
              <a:rPr lang="en-US" dirty="0"/>
              <a:t>If all the items are collected before Bowser it reached, the player will win the game.  If not, the player will lose the game and be prompted to play again.</a:t>
            </a:r>
          </a:p>
          <a:p>
            <a:pPr marL="0" indent="0">
              <a:buNone/>
            </a:pPr>
            <a:endParaRPr lang="en-US" dirty="0"/>
          </a:p>
        </p:txBody>
      </p: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100" y="398585"/>
            <a:ext cx="7676960" cy="651135"/>
          </a:xfrm>
        </p:spPr>
        <p:txBody>
          <a:bodyPr>
            <a:normAutofit/>
          </a:bodyPr>
          <a:lstStyle/>
          <a:p>
            <a:r>
              <a:rPr lang="en-US" sz="3200" dirty="0"/>
              <a:t>Pseudocode:  Get an Item</a:t>
            </a:r>
          </a:p>
        </p:txBody>
      </p:sp>
      <p:sp>
        <p:nvSpPr>
          <p:cNvPr id="3" name="Content Placeholder 2"/>
          <p:cNvSpPr>
            <a:spLocks noGrp="1"/>
          </p:cNvSpPr>
          <p:nvPr>
            <p:ph idx="1"/>
          </p:nvPr>
        </p:nvSpPr>
        <p:spPr>
          <a:xfrm>
            <a:off x="126383" y="1321376"/>
            <a:ext cx="11451101" cy="5329768"/>
          </a:xfrm>
        </p:spPr>
        <p:txBody>
          <a:bodyPr>
            <a:normAutofit/>
          </a:bodyPr>
          <a:lstStyle/>
          <a:p>
            <a:pPr marL="0" indent="0">
              <a:buNone/>
            </a:pPr>
            <a:r>
              <a:rPr lang="en-US" sz="2000" dirty="0"/>
              <a:t>FUNCTION: This code is part of the function that will be labelled get_item_loop(get_item)</a:t>
            </a:r>
          </a:p>
          <a:p>
            <a:pPr marL="0" indent="0">
              <a:buNone/>
            </a:pPr>
            <a:r>
              <a:rPr lang="en-US" sz="2000" dirty="0"/>
              <a:t>	INPUT: user enters input to prompt “Collect Item?”, store as get_item.</a:t>
            </a:r>
          </a:p>
          <a:p>
            <a:pPr marL="0" indent="0">
              <a:buNone/>
            </a:pPr>
            <a:r>
              <a:rPr lang="en-US" sz="2000" dirty="0"/>
              <a:t>	WHILE the input is not equal to ”yes”:	</a:t>
            </a:r>
          </a:p>
          <a:p>
            <a:pPr marL="0" indent="0">
              <a:buNone/>
            </a:pPr>
            <a:r>
              <a:rPr lang="en-US" sz="2000" dirty="0"/>
              <a:t>		IF user does not enter “yes” to get_item:</a:t>
            </a:r>
          </a:p>
          <a:p>
            <a:pPr marL="0" indent="0">
              <a:buNone/>
            </a:pPr>
            <a:r>
              <a:rPr lang="en-US" sz="2000" dirty="0"/>
              <a:t>			PRINT “Item not acquired! Try again.”</a:t>
            </a:r>
          </a:p>
          <a:p>
            <a:pPr marL="0" indent="0">
              <a:buNone/>
            </a:pPr>
            <a:r>
              <a:rPr lang="en-US" sz="2000" dirty="0"/>
              <a:t>		 	INPUT: user enters another input to prompt “Collect Item?”, store as get_item</a:t>
            </a:r>
          </a:p>
          <a:p>
            <a:pPr marL="0" indent="0">
              <a:buNone/>
            </a:pPr>
            <a:r>
              <a:rPr lang="en-US" sz="2000" dirty="0"/>
              <a:t>		IF user does enter “yes” to get_item:</a:t>
            </a:r>
          </a:p>
          <a:p>
            <a:pPr marL="0" indent="0">
              <a:buNone/>
            </a:pPr>
            <a:r>
              <a:rPr lang="en-US" sz="2000" dirty="0"/>
              <a:t>			PRINT:  “Item acquired!”</a:t>
            </a:r>
          </a:p>
          <a:p>
            <a:pPr marL="0" indent="0">
              <a:buNone/>
            </a:pPr>
            <a:r>
              <a:rPr lang="en-US" sz="2000" dirty="0"/>
              <a:t>			ADD item to list ‘Inventory’</a:t>
            </a:r>
          </a:p>
        </p:txBody>
      </p:sp>
    </p:spTree>
    <p:extLst>
      <p:ext uri="{BB962C8B-B14F-4D97-AF65-F5344CB8AC3E}">
        <p14:creationId xmlns:p14="http://schemas.microsoft.com/office/powerpoint/2010/main" val="2211348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ff8a4b2e-b0c8-4039-a689-d1a7f36f438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C679AA94041F4BA4494D199A3447AF" ma:contentTypeVersion="13" ma:contentTypeDescription="Create a new document." ma:contentTypeScope="" ma:versionID="97abb28671660b3923b59ef28914b0fa">
  <xsd:schema xmlns:xsd="http://www.w3.org/2001/XMLSchema" xmlns:xs="http://www.w3.org/2001/XMLSchema" xmlns:p="http://schemas.microsoft.com/office/2006/metadata/properties" xmlns:ns2="ff8a4b2e-b0c8-4039-a689-d1a7f36f4382" xmlns:ns3="f716dd8a-49a0-4c40-b209-038e1651b548" targetNamespace="http://schemas.microsoft.com/office/2006/metadata/properties" ma:root="true" ma:fieldsID="4e295b7a5f2f4e3b5edda2fb01eec268" ns2:_="" ns3:_="">
    <xsd:import namespace="ff8a4b2e-b0c8-4039-a689-d1a7f36f4382"/>
    <xsd:import namespace="f716dd8a-49a0-4c40-b209-038e1651b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a4b2e-b0c8-4039-a689-d1a7f36f4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6dd8a-49a0-4c40-b209-038e1651b5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2.xml><?xml version="1.0" encoding="utf-8"?>
<ds:datastoreItem xmlns:ds="http://schemas.openxmlformats.org/officeDocument/2006/customXml" ds:itemID="{C2ED95EB-3526-4CE7-8060-15AB3204068D}">
  <ds:schemaRefs>
    <ds:schemaRef ds:uri="http://purl.org/dc/terms/"/>
    <ds:schemaRef ds:uri="http://purl.org/dc/elements/1.1/"/>
    <ds:schemaRef ds:uri="http://schemas.microsoft.com/office/2006/documentManagement/types"/>
    <ds:schemaRef ds:uri="ff8a4b2e-b0c8-4039-a689-d1a7f36f438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716dd8a-49a0-4c40-b209-038e1651b548"/>
    <ds:schemaRef ds:uri="http://purl.org/dc/dcmitype/"/>
  </ds:schemaRefs>
</ds:datastoreItem>
</file>

<file path=customXml/itemProps3.xml><?xml version="1.0" encoding="utf-8"?>
<ds:datastoreItem xmlns:ds="http://schemas.openxmlformats.org/officeDocument/2006/customXml" ds:itemID="{1405DF41-9D96-498B-9EEC-9609697B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a4b2e-b0c8-4039-a689-d1a7f36f4382"/>
    <ds:schemaRef ds:uri="f716dd8a-49a0-4c40-b209-038e1651b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{7610BFEC-39B1-5743-A689-6FE298FEC6F9}tf10001073</Template>
  <TotalTime>12966</TotalTime>
  <Words>796</Words>
  <Application>Microsoft Macintosh PowerPoint</Application>
  <PresentationFormat>Widescreen</PresentationFormat>
  <Paragraphs>80</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IT 140 Design Presentation Template Mario Game</vt:lpstr>
      <vt:lpstr>Storyboard: Description</vt:lpstr>
      <vt:lpstr>Storyboard: Map</vt:lpstr>
      <vt:lpstr>Pseudocode:  Move Between Rooms</vt:lpstr>
      <vt:lpstr>Pseudocode:  Get an Item</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Buzicky, Cheryl</cp:lastModifiedBy>
  <cp:revision>44</cp:revision>
  <dcterms:created xsi:type="dcterms:W3CDTF">2020-07-28T16:50:56Z</dcterms:created>
  <dcterms:modified xsi:type="dcterms:W3CDTF">2023-06-02T01:40:28Z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0x0101003FC679AA94041F4BA4494D199A3447AF</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