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69" r:id="rId6"/>
    <p:sldId id="275" r:id="rId7"/>
    <p:sldId id="276" r:id="rId8"/>
    <p:sldId id="271" r:id="rId9"/>
    <p:sldId id="278" r:id="rId10"/>
    <p:sldId id="272" r:id="rId11"/>
    <p:sldId id="274" r:id="rId12"/>
    <p:sldId id="273" r:id="rId13"/>
    <p:sldId id="256" r:id="rId14"/>
    <p:sldId id="277" r:id="rId15"/>
    <p:sldId id="258" r:id="rId16"/>
    <p:sldId id="260" r:id="rId17"/>
    <p:sldId id="261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6CBC5"/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57" d="100"/>
          <a:sy n="57" d="100"/>
        </p:scale>
        <p:origin x="1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23810" y="2647619"/>
            <a:ext cx="9238095" cy="4123810"/>
            <a:chOff x="4523810" y="2647619"/>
            <a:chExt cx="9238095" cy="41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810" y="2647619"/>
              <a:ext cx="9238095" cy="41238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90800" y="4057820"/>
            <a:ext cx="1273395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0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주차타워 </a:t>
            </a:r>
            <a:endParaRPr lang="en-US" altLang="ko-KR" sz="70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  <a:p>
            <a:pPr algn="ctr"/>
            <a:r>
              <a:rPr lang="ko-KR" altLang="en-US" sz="70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자동관리</a:t>
            </a:r>
            <a:r>
              <a:rPr lang="en-US" altLang="ko-KR" sz="70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 </a:t>
            </a:r>
            <a:r>
              <a:rPr lang="ko-KR" altLang="en-US" sz="70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시스템</a:t>
            </a:r>
            <a:endParaRPr lang="en-US" sz="70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Bold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6828571" y="3001141"/>
            <a:ext cx="4628571" cy="835093"/>
            <a:chOff x="6828571" y="3001141"/>
            <a:chExt cx="4628571" cy="8350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8571" y="3001141"/>
              <a:ext cx="4628571" cy="8350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61905" y="3197101"/>
            <a:ext cx="76857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9FBFA"/>
                </a:solidFill>
                <a:latin typeface="Gmarket Sans Bold" pitchFamily="34" charset="0"/>
              </a:rPr>
              <a:t>Sejong</a:t>
            </a:r>
            <a:r>
              <a:rPr lang="ko-KR" altLang="en-US" sz="2400" dirty="0">
                <a:solidFill>
                  <a:srgbClr val="F9FBFA"/>
                </a:solidFill>
                <a:latin typeface="Gmarket Sans Bold" pitchFamily="34" charset="0"/>
              </a:rPr>
              <a:t> </a:t>
            </a:r>
            <a:r>
              <a:rPr lang="en-US" altLang="ko-KR" sz="2400" dirty="0">
                <a:solidFill>
                  <a:srgbClr val="F9FBFA"/>
                </a:solidFill>
                <a:latin typeface="Gmarket Sans Bold" pitchFamily="34" charset="0"/>
              </a:rPr>
              <a:t>University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978413" y="5099204"/>
            <a:ext cx="1314922" cy="1000764"/>
            <a:chOff x="12978413" y="5099204"/>
            <a:chExt cx="1314922" cy="10007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8413" y="5099204"/>
              <a:ext cx="1314922" cy="10007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34E5EC-4AA0-C878-B803-FC80D4C00EA1}"/>
              </a:ext>
            </a:extLst>
          </p:cNvPr>
          <p:cNvSpPr txBox="1"/>
          <p:nvPr/>
        </p:nvSpPr>
        <p:spPr>
          <a:xfrm>
            <a:off x="15211598" y="8144920"/>
            <a:ext cx="2623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18010416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 주 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19011451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 현 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20003206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 명 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20003214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 병 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E412CE8-9E6C-67F5-E6A3-4AC6959E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82" y="3510341"/>
            <a:ext cx="9296402" cy="46784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1E266E-D223-F4B9-DD79-673074AA54A4}"/>
              </a:ext>
            </a:extLst>
          </p:cNvPr>
          <p:cNvSpPr/>
          <p:nvPr/>
        </p:nvSpPr>
        <p:spPr>
          <a:xfrm>
            <a:off x="1299377" y="3510341"/>
            <a:ext cx="9296401" cy="46877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1014">
            <a:extLst>
              <a:ext uri="{FF2B5EF4-FFF2-40B4-BE49-F238E27FC236}">
                <a16:creationId xmlns:a16="http://schemas.microsoft.com/office/drawing/2014/main" id="{CAF5563A-B6B7-2467-90DB-3E0521AFC561}"/>
              </a:ext>
            </a:extLst>
          </p:cNvPr>
          <p:cNvGrpSpPr/>
          <p:nvPr/>
        </p:nvGrpSpPr>
        <p:grpSpPr>
          <a:xfrm>
            <a:off x="11594317" y="2920106"/>
            <a:ext cx="5388185" cy="792419"/>
            <a:chOff x="1112207" y="8105644"/>
            <a:chExt cx="5388185" cy="792419"/>
          </a:xfrm>
        </p:grpSpPr>
        <p:pic>
          <p:nvPicPr>
            <p:cNvPr id="36" name="Object 42">
              <a:extLst>
                <a:ext uri="{FF2B5EF4-FFF2-40B4-BE49-F238E27FC236}">
                  <a16:creationId xmlns:a16="http://schemas.microsoft.com/office/drawing/2014/main" id="{44A16F77-04F0-72D5-E429-E7C19738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37" name="Object 46">
            <a:extLst>
              <a:ext uri="{FF2B5EF4-FFF2-40B4-BE49-F238E27FC236}">
                <a16:creationId xmlns:a16="http://schemas.microsoft.com/office/drawing/2014/main" id="{22581AFA-399D-68BC-2BAE-037F268B3F99}"/>
              </a:ext>
            </a:extLst>
          </p:cNvPr>
          <p:cNvSpPr txBox="1"/>
          <p:nvPr/>
        </p:nvSpPr>
        <p:spPr>
          <a:xfrm>
            <a:off x="12515460" y="3065869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dataGridView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54">
            <a:extLst>
              <a:ext uri="{FF2B5EF4-FFF2-40B4-BE49-F238E27FC236}">
                <a16:creationId xmlns:a16="http://schemas.microsoft.com/office/drawing/2014/main" id="{D83D31C1-8B4B-57F8-5BA8-3D3DE918A7BA}"/>
              </a:ext>
            </a:extLst>
          </p:cNvPr>
          <p:cNvSpPr txBox="1"/>
          <p:nvPr/>
        </p:nvSpPr>
        <p:spPr>
          <a:xfrm>
            <a:off x="12346077" y="3631143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차량의 고유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1014">
            <a:extLst>
              <a:ext uri="{FF2B5EF4-FFF2-40B4-BE49-F238E27FC236}">
                <a16:creationId xmlns:a16="http://schemas.microsoft.com/office/drawing/2014/main" id="{B2C5B8BC-ADB3-B4B7-7A5B-D1B08716E49D}"/>
              </a:ext>
            </a:extLst>
          </p:cNvPr>
          <p:cNvGrpSpPr/>
          <p:nvPr/>
        </p:nvGrpSpPr>
        <p:grpSpPr>
          <a:xfrm>
            <a:off x="11594317" y="6185912"/>
            <a:ext cx="5388185" cy="792419"/>
            <a:chOff x="1112207" y="8105644"/>
            <a:chExt cx="5388185" cy="792419"/>
          </a:xfrm>
        </p:grpSpPr>
        <p:pic>
          <p:nvPicPr>
            <p:cNvPr id="40" name="Object 42">
              <a:extLst>
                <a:ext uri="{FF2B5EF4-FFF2-40B4-BE49-F238E27FC236}">
                  <a16:creationId xmlns:a16="http://schemas.microsoft.com/office/drawing/2014/main" id="{C524CF72-07A5-0A39-F599-EA3D1ACEA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41" name="Object 46">
            <a:extLst>
              <a:ext uri="{FF2B5EF4-FFF2-40B4-BE49-F238E27FC236}">
                <a16:creationId xmlns:a16="http://schemas.microsoft.com/office/drawing/2014/main" id="{E379B913-FB8C-5AFE-DD89-8280511334F2}"/>
              </a:ext>
            </a:extLst>
          </p:cNvPr>
          <p:cNvSpPr txBox="1"/>
          <p:nvPr/>
        </p:nvSpPr>
        <p:spPr>
          <a:xfrm>
            <a:off x="12515460" y="6331675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관리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54">
            <a:extLst>
              <a:ext uri="{FF2B5EF4-FFF2-40B4-BE49-F238E27FC236}">
                <a16:creationId xmlns:a16="http://schemas.microsoft.com/office/drawing/2014/main" id="{342FF177-A9BE-DD48-4A08-B274C307FEDC}"/>
              </a:ext>
            </a:extLst>
          </p:cNvPr>
          <p:cNvSpPr txBox="1"/>
          <p:nvPr/>
        </p:nvSpPr>
        <p:spPr>
          <a:xfrm>
            <a:off x="12346077" y="6896949"/>
            <a:ext cx="4879589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데이터 클릭 시 수정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가능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영수증 번호 입력 시 사용시간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차감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B4160B-A8D9-8153-6AB5-A4764773880E}"/>
              </a:ext>
            </a:extLst>
          </p:cNvPr>
          <p:cNvSpPr/>
          <p:nvPr/>
        </p:nvSpPr>
        <p:spPr>
          <a:xfrm>
            <a:off x="1488640" y="3874157"/>
            <a:ext cx="2209800" cy="2780067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D2A116-42DD-0F53-1721-9946845A3114}"/>
              </a:ext>
            </a:extLst>
          </p:cNvPr>
          <p:cNvSpPr/>
          <p:nvPr/>
        </p:nvSpPr>
        <p:spPr>
          <a:xfrm>
            <a:off x="3901494" y="3874156"/>
            <a:ext cx="6561636" cy="416494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75F393E-D123-C458-A00E-2F6EC3C455AC}"/>
              </a:ext>
            </a:extLst>
          </p:cNvPr>
          <p:cNvCxnSpPr>
            <a:cxnSpLocks/>
          </p:cNvCxnSpPr>
          <p:nvPr/>
        </p:nvCxnSpPr>
        <p:spPr>
          <a:xfrm flipH="1">
            <a:off x="10463130" y="4381500"/>
            <a:ext cx="73827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731B0E1-EA22-06B2-4BD8-7E5432AC03AA}"/>
              </a:ext>
            </a:extLst>
          </p:cNvPr>
          <p:cNvCxnSpPr>
            <a:cxnSpLocks/>
          </p:cNvCxnSpPr>
          <p:nvPr/>
        </p:nvCxnSpPr>
        <p:spPr>
          <a:xfrm flipV="1">
            <a:off x="2611867" y="6654224"/>
            <a:ext cx="0" cy="2223076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A8CD13E-16AB-1F09-828F-4972A4A18E0D}"/>
              </a:ext>
            </a:extLst>
          </p:cNvPr>
          <p:cNvCxnSpPr>
            <a:cxnSpLocks/>
          </p:cNvCxnSpPr>
          <p:nvPr/>
        </p:nvCxnSpPr>
        <p:spPr>
          <a:xfrm flipH="1">
            <a:off x="2593540" y="8839200"/>
            <a:ext cx="860786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F525AF5-33DC-00CB-F35C-0DE9800A4631}"/>
              </a:ext>
            </a:extLst>
          </p:cNvPr>
          <p:cNvCxnSpPr>
            <a:cxnSpLocks/>
          </p:cNvCxnSpPr>
          <p:nvPr/>
        </p:nvCxnSpPr>
        <p:spPr>
          <a:xfrm flipV="1">
            <a:off x="11201400" y="6654224"/>
            <a:ext cx="0" cy="2184976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F2C557-1EED-9404-54BB-7C0D501690C2}"/>
              </a:ext>
            </a:extLst>
          </p:cNvPr>
          <p:cNvCxnSpPr>
            <a:cxnSpLocks/>
          </p:cNvCxnSpPr>
          <p:nvPr/>
        </p:nvCxnSpPr>
        <p:spPr>
          <a:xfrm flipV="1">
            <a:off x="11201400" y="3314700"/>
            <a:ext cx="0" cy="1066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34EDDE-F368-C1E3-835C-5B742C96857B}"/>
              </a:ext>
            </a:extLst>
          </p:cNvPr>
          <p:cNvCxnSpPr>
            <a:cxnSpLocks/>
          </p:cNvCxnSpPr>
          <p:nvPr/>
        </p:nvCxnSpPr>
        <p:spPr>
          <a:xfrm flipH="1">
            <a:off x="11201400" y="3314700"/>
            <a:ext cx="39291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직선 연결선 959">
            <a:extLst>
              <a:ext uri="{FF2B5EF4-FFF2-40B4-BE49-F238E27FC236}">
                <a16:creationId xmlns:a16="http://schemas.microsoft.com/office/drawing/2014/main" id="{C2FB2518-09FF-DF09-8C03-4FA5A61AD37F}"/>
              </a:ext>
            </a:extLst>
          </p:cNvPr>
          <p:cNvCxnSpPr>
            <a:cxnSpLocks/>
          </p:cNvCxnSpPr>
          <p:nvPr/>
        </p:nvCxnSpPr>
        <p:spPr>
          <a:xfrm flipH="1">
            <a:off x="11201400" y="6614195"/>
            <a:ext cx="392917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54">
            <a:extLst>
              <a:ext uri="{FF2B5EF4-FFF2-40B4-BE49-F238E27FC236}">
                <a16:creationId xmlns:a16="http://schemas.microsoft.com/office/drawing/2014/main" id="{432E6B50-97D2-3547-BF9D-F2EA3366529A}"/>
              </a:ext>
            </a:extLst>
          </p:cNvPr>
          <p:cNvSpPr txBox="1"/>
          <p:nvPr/>
        </p:nvSpPr>
        <p:spPr>
          <a:xfrm>
            <a:off x="12371477" y="4085435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저장된 차량의 정보를 한눈에 확인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49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E412CE8-9E6C-67F5-E6A3-4AC6959E6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82" y="3510341"/>
            <a:ext cx="9296402" cy="46784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1E266E-D223-F4B9-DD79-673074AA54A4}"/>
              </a:ext>
            </a:extLst>
          </p:cNvPr>
          <p:cNvSpPr/>
          <p:nvPr/>
        </p:nvSpPr>
        <p:spPr>
          <a:xfrm>
            <a:off x="1299377" y="3510341"/>
            <a:ext cx="9296401" cy="46877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0837EC-5816-490B-E5ED-5D5EFD250D13}"/>
              </a:ext>
            </a:extLst>
          </p:cNvPr>
          <p:cNvSpPr/>
          <p:nvPr/>
        </p:nvSpPr>
        <p:spPr>
          <a:xfrm>
            <a:off x="1371600" y="6743700"/>
            <a:ext cx="2367318" cy="1371599"/>
          </a:xfrm>
          <a:prstGeom prst="rect">
            <a:avLst/>
          </a:prstGeom>
          <a:noFill/>
          <a:ln w="76200">
            <a:solidFill>
              <a:srgbClr val="86CB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6" name="그룹 1014">
            <a:extLst>
              <a:ext uri="{FF2B5EF4-FFF2-40B4-BE49-F238E27FC236}">
                <a16:creationId xmlns:a16="http://schemas.microsoft.com/office/drawing/2014/main" id="{FC559F3C-8533-1360-78CE-D7E94DBA310A}"/>
              </a:ext>
            </a:extLst>
          </p:cNvPr>
          <p:cNvGrpSpPr/>
          <p:nvPr/>
        </p:nvGrpSpPr>
        <p:grpSpPr>
          <a:xfrm>
            <a:off x="11594317" y="2920838"/>
            <a:ext cx="5388185" cy="792419"/>
            <a:chOff x="1112207" y="8105644"/>
            <a:chExt cx="5388185" cy="792419"/>
          </a:xfrm>
        </p:grpSpPr>
        <p:pic>
          <p:nvPicPr>
            <p:cNvPr id="7" name="Object 42">
              <a:extLst>
                <a:ext uri="{FF2B5EF4-FFF2-40B4-BE49-F238E27FC236}">
                  <a16:creationId xmlns:a16="http://schemas.microsoft.com/office/drawing/2014/main" id="{444D7967-BF02-DF32-DB85-C14E4F5F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8" name="Object 46">
            <a:extLst>
              <a:ext uri="{FF2B5EF4-FFF2-40B4-BE49-F238E27FC236}">
                <a16:creationId xmlns:a16="http://schemas.microsoft.com/office/drawing/2014/main" id="{77DF0F68-189E-7E66-B66D-D8BF345F2B62}"/>
              </a:ext>
            </a:extLst>
          </p:cNvPr>
          <p:cNvSpPr txBox="1"/>
          <p:nvPr/>
        </p:nvSpPr>
        <p:spPr>
          <a:xfrm>
            <a:off x="12515460" y="3066601"/>
            <a:ext cx="33341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등록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54">
            <a:extLst>
              <a:ext uri="{FF2B5EF4-FFF2-40B4-BE49-F238E27FC236}">
                <a16:creationId xmlns:a16="http://schemas.microsoft.com/office/drawing/2014/main" id="{E36A1A8C-118C-6398-CA81-00A4BFA7C8DE}"/>
              </a:ext>
            </a:extLst>
          </p:cNvPr>
          <p:cNvSpPr txBox="1"/>
          <p:nvPr/>
        </p:nvSpPr>
        <p:spPr>
          <a:xfrm>
            <a:off x="12346077" y="3631875"/>
            <a:ext cx="4879589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번호와 암호를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단방향 해시함수를 이용한 암호화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2AB9F6-B044-344B-3135-25DEE6C36D86}"/>
              </a:ext>
            </a:extLst>
          </p:cNvPr>
          <p:cNvCxnSpPr>
            <a:cxnSpLocks/>
          </p:cNvCxnSpPr>
          <p:nvPr/>
        </p:nvCxnSpPr>
        <p:spPr>
          <a:xfrm flipH="1">
            <a:off x="3738918" y="7429500"/>
            <a:ext cx="7462482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EE591-8BCF-8A18-8763-C62F416C427F}"/>
              </a:ext>
            </a:extLst>
          </p:cNvPr>
          <p:cNvCxnSpPr>
            <a:cxnSpLocks/>
          </p:cNvCxnSpPr>
          <p:nvPr/>
        </p:nvCxnSpPr>
        <p:spPr>
          <a:xfrm flipH="1">
            <a:off x="11201400" y="3314700"/>
            <a:ext cx="392917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704AB2-3ADF-85E7-C4AF-424F0B6E1B07}"/>
              </a:ext>
            </a:extLst>
          </p:cNvPr>
          <p:cNvCxnSpPr>
            <a:cxnSpLocks/>
          </p:cNvCxnSpPr>
          <p:nvPr/>
        </p:nvCxnSpPr>
        <p:spPr>
          <a:xfrm flipV="1">
            <a:off x="11201400" y="3314700"/>
            <a:ext cx="0" cy="411480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1003">
            <a:extLst>
              <a:ext uri="{FF2B5EF4-FFF2-40B4-BE49-F238E27FC236}">
                <a16:creationId xmlns:a16="http://schemas.microsoft.com/office/drawing/2014/main" id="{E82EEDA8-794A-3783-D8DE-31C514C2594B}"/>
              </a:ext>
            </a:extLst>
          </p:cNvPr>
          <p:cNvGrpSpPr/>
          <p:nvPr/>
        </p:nvGrpSpPr>
        <p:grpSpPr>
          <a:xfrm>
            <a:off x="12350174" y="6255573"/>
            <a:ext cx="3956626" cy="1859724"/>
            <a:chOff x="5530164" y="2523810"/>
            <a:chExt cx="3219048" cy="2015536"/>
          </a:xfrm>
        </p:grpSpPr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5ED05BBD-3E47-08CA-41DD-793DB6789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0164" y="2523810"/>
              <a:ext cx="3219048" cy="2015536"/>
            </a:xfrm>
            <a:prstGeom prst="rect">
              <a:avLst/>
            </a:prstGeom>
          </p:spPr>
        </p:pic>
      </p:grpSp>
      <p:grpSp>
        <p:nvGrpSpPr>
          <p:cNvPr id="25" name="그룹 1004">
            <a:extLst>
              <a:ext uri="{FF2B5EF4-FFF2-40B4-BE49-F238E27FC236}">
                <a16:creationId xmlns:a16="http://schemas.microsoft.com/office/drawing/2014/main" id="{6BF0FB0E-3DB1-00F0-C1BD-E0785F8DE7E0}"/>
              </a:ext>
            </a:extLst>
          </p:cNvPr>
          <p:cNvGrpSpPr/>
          <p:nvPr/>
        </p:nvGrpSpPr>
        <p:grpSpPr>
          <a:xfrm>
            <a:off x="12515467" y="5863654"/>
            <a:ext cx="2168243" cy="808172"/>
            <a:chOff x="6055566" y="2024485"/>
            <a:chExt cx="2168243" cy="808172"/>
          </a:xfrm>
        </p:grpSpPr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id="{17171C8D-49CB-95EA-C2A3-1B86424D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5566" y="2024485"/>
              <a:ext cx="2168243" cy="808172"/>
            </a:xfrm>
            <a:prstGeom prst="rect">
              <a:avLst/>
            </a:prstGeom>
          </p:spPr>
        </p:pic>
      </p:grpSp>
      <p:sp>
        <p:nvSpPr>
          <p:cNvPr id="27" name="Object 36">
            <a:extLst>
              <a:ext uri="{FF2B5EF4-FFF2-40B4-BE49-F238E27FC236}">
                <a16:creationId xmlns:a16="http://schemas.microsoft.com/office/drawing/2014/main" id="{ADE1330B-E7FA-FC25-6A6A-FA711603C811}"/>
              </a:ext>
            </a:extLst>
          </p:cNvPr>
          <p:cNvSpPr txBox="1"/>
          <p:nvPr/>
        </p:nvSpPr>
        <p:spPr>
          <a:xfrm>
            <a:off x="12210710" y="6009352"/>
            <a:ext cx="277775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F9FBFA"/>
                </a:solidFill>
                <a:latin typeface="Gmarket Sans Bold" pitchFamily="34" charset="0"/>
              </a:rPr>
              <a:t>Salt</a:t>
            </a:r>
            <a:endParaRPr lang="en-US" dirty="0"/>
          </a:p>
        </p:txBody>
      </p:sp>
      <p:sp>
        <p:nvSpPr>
          <p:cNvPr id="28" name="Object 46">
            <a:extLst>
              <a:ext uri="{FF2B5EF4-FFF2-40B4-BE49-F238E27FC236}">
                <a16:creationId xmlns:a16="http://schemas.microsoft.com/office/drawing/2014/main" id="{479EC8F9-534E-6DF3-4558-2FDAA5552534}"/>
              </a:ext>
            </a:extLst>
          </p:cNvPr>
          <p:cNvSpPr txBox="1"/>
          <p:nvPr/>
        </p:nvSpPr>
        <p:spPr>
          <a:xfrm>
            <a:off x="12547117" y="6901598"/>
            <a:ext cx="35627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패스워드에 임의의 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덧붙여서 암호화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4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23810" y="2647619"/>
            <a:ext cx="9238095" cy="4123810"/>
            <a:chOff x="4523810" y="2647619"/>
            <a:chExt cx="9238095" cy="41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810" y="2647619"/>
              <a:ext cx="9238095" cy="41238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28571" y="3001141"/>
            <a:ext cx="4628571" cy="835093"/>
            <a:chOff x="6828571" y="3001141"/>
            <a:chExt cx="4628571" cy="8350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8571" y="3001141"/>
              <a:ext cx="4628571" cy="8350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61905" y="3197101"/>
            <a:ext cx="76857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9FBFA"/>
                </a:solidFill>
                <a:latin typeface="Gmarket Sans Bold" pitchFamily="34" charset="0"/>
              </a:rPr>
              <a:t>Sejong</a:t>
            </a:r>
            <a:r>
              <a:rPr lang="ko-KR" altLang="en-US" sz="2400" dirty="0">
                <a:solidFill>
                  <a:srgbClr val="F9FBFA"/>
                </a:solidFill>
                <a:latin typeface="Gmarket Sans Bold" pitchFamily="34" charset="0"/>
              </a:rPr>
              <a:t> </a:t>
            </a:r>
            <a:r>
              <a:rPr lang="en-US" altLang="ko-KR" sz="2400" dirty="0">
                <a:solidFill>
                  <a:srgbClr val="F9FBFA"/>
                </a:solidFill>
                <a:latin typeface="Gmarket Sans Bold" pitchFamily="34" charset="0"/>
              </a:rPr>
              <a:t>University</a:t>
            </a:r>
            <a:endParaRPr lang="en-US" dirty="0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72649CD4-5349-F3B5-F1FA-A040F87FBBF0}"/>
              </a:ext>
            </a:extLst>
          </p:cNvPr>
          <p:cNvSpPr txBox="1"/>
          <p:nvPr/>
        </p:nvSpPr>
        <p:spPr>
          <a:xfrm>
            <a:off x="2528563" y="4032194"/>
            <a:ext cx="13228586" cy="3388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dirty="0">
                <a:solidFill>
                  <a:srgbClr val="444444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</a:p>
          <a:p>
            <a:pPr algn="ctr"/>
            <a:r>
              <a:rPr lang="en-US" sz="7000" dirty="0">
                <a:solidFill>
                  <a:srgbClr val="444444"/>
                </a:solidFill>
                <a:latin typeface="Gmarket Sans Bold" pitchFamily="34" charset="0"/>
                <a:cs typeface="Gmarket Sans Bold" pitchFamily="34" charset="0"/>
              </a:rPr>
              <a:t>FOR WAHCHIGN</a:t>
            </a:r>
            <a:endParaRPr lang="en-US" dirty="0"/>
          </a:p>
        </p:txBody>
      </p:sp>
      <p:grpSp>
        <p:nvGrpSpPr>
          <p:cNvPr id="5" name="Google Shape;2955;p50">
            <a:extLst>
              <a:ext uri="{FF2B5EF4-FFF2-40B4-BE49-F238E27FC236}">
                <a16:creationId xmlns:a16="http://schemas.microsoft.com/office/drawing/2014/main" id="{92175DF6-0D90-8728-C6EB-B5F30752EAC5}"/>
              </a:ext>
            </a:extLst>
          </p:cNvPr>
          <p:cNvGrpSpPr/>
          <p:nvPr/>
        </p:nvGrpSpPr>
        <p:grpSpPr>
          <a:xfrm>
            <a:off x="685800" y="9032281"/>
            <a:ext cx="2368650" cy="809900"/>
            <a:chOff x="1008825" y="2872475"/>
            <a:chExt cx="2368650" cy="809900"/>
          </a:xfrm>
        </p:grpSpPr>
        <p:sp>
          <p:nvSpPr>
            <p:cNvPr id="7" name="Google Shape;2956;p50">
              <a:extLst>
                <a:ext uri="{FF2B5EF4-FFF2-40B4-BE49-F238E27FC236}">
                  <a16:creationId xmlns:a16="http://schemas.microsoft.com/office/drawing/2014/main" id="{4E6D2F16-EC7C-1FBD-47A2-4ED8A431F1E1}"/>
                </a:ext>
              </a:extLst>
            </p:cNvPr>
            <p:cNvSpPr/>
            <p:nvPr/>
          </p:nvSpPr>
          <p:spPr>
            <a:xfrm>
              <a:off x="1084625" y="2959325"/>
              <a:ext cx="2201500" cy="629825"/>
            </a:xfrm>
            <a:custGeom>
              <a:avLst/>
              <a:gdLst/>
              <a:ahLst/>
              <a:cxnLst/>
              <a:rect l="l" t="t" r="r" b="b"/>
              <a:pathLst>
                <a:path w="88060" h="25193" extrusionOk="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57;p50">
              <a:extLst>
                <a:ext uri="{FF2B5EF4-FFF2-40B4-BE49-F238E27FC236}">
                  <a16:creationId xmlns:a16="http://schemas.microsoft.com/office/drawing/2014/main" id="{87B99C64-0E4A-0814-C1CF-32EA12282357}"/>
                </a:ext>
              </a:extLst>
            </p:cNvPr>
            <p:cNvSpPr/>
            <p:nvPr/>
          </p:nvSpPr>
          <p:spPr>
            <a:xfrm>
              <a:off x="1222200" y="3533800"/>
              <a:ext cx="83775" cy="22375"/>
            </a:xfrm>
            <a:custGeom>
              <a:avLst/>
              <a:gdLst/>
              <a:ahLst/>
              <a:cxnLst/>
              <a:rect l="l" t="t" r="r" b="b"/>
              <a:pathLst>
                <a:path w="3351" h="895" extrusionOk="0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58;p50">
              <a:extLst>
                <a:ext uri="{FF2B5EF4-FFF2-40B4-BE49-F238E27FC236}">
                  <a16:creationId xmlns:a16="http://schemas.microsoft.com/office/drawing/2014/main" id="{6CBFFA29-EA8E-4C45-F867-F200B0FED1D3}"/>
                </a:ext>
              </a:extLst>
            </p:cNvPr>
            <p:cNvSpPr/>
            <p:nvPr/>
          </p:nvSpPr>
          <p:spPr>
            <a:xfrm>
              <a:off x="1650050" y="3533800"/>
              <a:ext cx="988400" cy="22375"/>
            </a:xfrm>
            <a:custGeom>
              <a:avLst/>
              <a:gdLst/>
              <a:ahLst/>
              <a:cxnLst/>
              <a:rect l="l" t="t" r="r" b="b"/>
              <a:pathLst>
                <a:path w="39536" h="895" extrusionOk="0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9;p50">
              <a:extLst>
                <a:ext uri="{FF2B5EF4-FFF2-40B4-BE49-F238E27FC236}">
                  <a16:creationId xmlns:a16="http://schemas.microsoft.com/office/drawing/2014/main" id="{5CC67B1A-CD21-DC6C-8976-C2CB0BFE2E03}"/>
                </a:ext>
              </a:extLst>
            </p:cNvPr>
            <p:cNvSpPr/>
            <p:nvPr/>
          </p:nvSpPr>
          <p:spPr>
            <a:xfrm>
              <a:off x="2982925" y="3533800"/>
              <a:ext cx="279325" cy="22375"/>
            </a:xfrm>
            <a:custGeom>
              <a:avLst/>
              <a:gdLst/>
              <a:ahLst/>
              <a:cxnLst/>
              <a:rect l="l" t="t" r="r" b="b"/>
              <a:pathLst>
                <a:path w="11173" h="895" extrusionOk="0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60;p50">
              <a:extLst>
                <a:ext uri="{FF2B5EF4-FFF2-40B4-BE49-F238E27FC236}">
                  <a16:creationId xmlns:a16="http://schemas.microsoft.com/office/drawing/2014/main" id="{85F4DC87-A522-3CD2-4B8F-D2DF6FF0EA3E}"/>
                </a:ext>
              </a:extLst>
            </p:cNvPr>
            <p:cNvSpPr/>
            <p:nvPr/>
          </p:nvSpPr>
          <p:spPr>
            <a:xfrm>
              <a:off x="1092575" y="3374625"/>
              <a:ext cx="254325" cy="119775"/>
            </a:xfrm>
            <a:custGeom>
              <a:avLst/>
              <a:gdLst/>
              <a:ahLst/>
              <a:cxnLst/>
              <a:rect l="l" t="t" r="r" b="b"/>
              <a:pathLst>
                <a:path w="10173" h="4791" extrusionOk="0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61;p50">
              <a:extLst>
                <a:ext uri="{FF2B5EF4-FFF2-40B4-BE49-F238E27FC236}">
                  <a16:creationId xmlns:a16="http://schemas.microsoft.com/office/drawing/2014/main" id="{E469B541-C461-33AD-6091-4BD9E97369C6}"/>
                </a:ext>
              </a:extLst>
            </p:cNvPr>
            <p:cNvSpPr/>
            <p:nvPr/>
          </p:nvSpPr>
          <p:spPr>
            <a:xfrm>
              <a:off x="1307475" y="3338225"/>
              <a:ext cx="342600" cy="344150"/>
            </a:xfrm>
            <a:custGeom>
              <a:avLst/>
              <a:gdLst/>
              <a:ahLst/>
              <a:cxnLst/>
              <a:rect l="l" t="t" r="r" b="b"/>
              <a:pathLst>
                <a:path w="13704" h="13766" extrusionOk="0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62;p50">
              <a:extLst>
                <a:ext uri="{FF2B5EF4-FFF2-40B4-BE49-F238E27FC236}">
                  <a16:creationId xmlns:a16="http://schemas.microsoft.com/office/drawing/2014/main" id="{1F3DFD06-9078-CE15-A0A6-5A039E13236A}"/>
                </a:ext>
              </a:extLst>
            </p:cNvPr>
            <p:cNvSpPr/>
            <p:nvPr/>
          </p:nvSpPr>
          <p:spPr>
            <a:xfrm>
              <a:off x="1354825" y="3385600"/>
              <a:ext cx="247900" cy="247875"/>
            </a:xfrm>
            <a:custGeom>
              <a:avLst/>
              <a:gdLst/>
              <a:ahLst/>
              <a:cxnLst/>
              <a:rect l="l" t="t" r="r" b="b"/>
              <a:pathLst>
                <a:path w="9916" h="9915" extrusionOk="0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63;p50">
              <a:extLst>
                <a:ext uri="{FF2B5EF4-FFF2-40B4-BE49-F238E27FC236}">
                  <a16:creationId xmlns:a16="http://schemas.microsoft.com/office/drawing/2014/main" id="{E48BBF4D-6ADE-C006-2D3B-23EFF5AEAC53}"/>
                </a:ext>
              </a:extLst>
            </p:cNvPr>
            <p:cNvSpPr/>
            <p:nvPr/>
          </p:nvSpPr>
          <p:spPr>
            <a:xfrm>
              <a:off x="1340425" y="3365150"/>
              <a:ext cx="290700" cy="290325"/>
            </a:xfrm>
            <a:custGeom>
              <a:avLst/>
              <a:gdLst/>
              <a:ahLst/>
              <a:cxnLst/>
              <a:rect l="l" t="t" r="r" b="b"/>
              <a:pathLst>
                <a:path w="11628" h="11613" extrusionOk="0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64;p50">
              <a:extLst>
                <a:ext uri="{FF2B5EF4-FFF2-40B4-BE49-F238E27FC236}">
                  <a16:creationId xmlns:a16="http://schemas.microsoft.com/office/drawing/2014/main" id="{8924E6C0-B1BD-3C7E-2ED4-43053D3D0AC2}"/>
                </a:ext>
              </a:extLst>
            </p:cNvPr>
            <p:cNvSpPr/>
            <p:nvPr/>
          </p:nvSpPr>
          <p:spPr>
            <a:xfrm>
              <a:off x="1378325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65;p50">
              <a:extLst>
                <a:ext uri="{FF2B5EF4-FFF2-40B4-BE49-F238E27FC236}">
                  <a16:creationId xmlns:a16="http://schemas.microsoft.com/office/drawing/2014/main" id="{907439BF-DB10-BABA-719F-91FC96FE91B7}"/>
                </a:ext>
              </a:extLst>
            </p:cNvPr>
            <p:cNvSpPr/>
            <p:nvPr/>
          </p:nvSpPr>
          <p:spPr>
            <a:xfrm>
              <a:off x="1405250" y="3436000"/>
              <a:ext cx="147050" cy="147075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6;p50">
              <a:extLst>
                <a:ext uri="{FF2B5EF4-FFF2-40B4-BE49-F238E27FC236}">
                  <a16:creationId xmlns:a16="http://schemas.microsoft.com/office/drawing/2014/main" id="{91AABFFB-E86F-CDE9-BC3F-4051E106541E}"/>
                </a:ext>
              </a:extLst>
            </p:cNvPr>
            <p:cNvSpPr/>
            <p:nvPr/>
          </p:nvSpPr>
          <p:spPr>
            <a:xfrm>
              <a:off x="1359375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67;p50">
              <a:extLst>
                <a:ext uri="{FF2B5EF4-FFF2-40B4-BE49-F238E27FC236}">
                  <a16:creationId xmlns:a16="http://schemas.microsoft.com/office/drawing/2014/main" id="{07B7EC57-4867-0CA6-1B8B-236B3EE99A7F}"/>
                </a:ext>
              </a:extLst>
            </p:cNvPr>
            <p:cNvSpPr/>
            <p:nvPr/>
          </p:nvSpPr>
          <p:spPr>
            <a:xfrm>
              <a:off x="144617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68;p50">
              <a:extLst>
                <a:ext uri="{FF2B5EF4-FFF2-40B4-BE49-F238E27FC236}">
                  <a16:creationId xmlns:a16="http://schemas.microsoft.com/office/drawing/2014/main" id="{A2557E2F-59BE-0D54-E1EE-09288BD03762}"/>
                </a:ext>
              </a:extLst>
            </p:cNvPr>
            <p:cNvSpPr/>
            <p:nvPr/>
          </p:nvSpPr>
          <p:spPr>
            <a:xfrm>
              <a:off x="1463600" y="3495900"/>
              <a:ext cx="33375" cy="31850"/>
            </a:xfrm>
            <a:custGeom>
              <a:avLst/>
              <a:gdLst/>
              <a:ahLst/>
              <a:cxnLst/>
              <a:rect l="l" t="t" r="r" b="b"/>
              <a:pathLst>
                <a:path w="1335" h="1274" extrusionOk="0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9;p50">
              <a:extLst>
                <a:ext uri="{FF2B5EF4-FFF2-40B4-BE49-F238E27FC236}">
                  <a16:creationId xmlns:a16="http://schemas.microsoft.com/office/drawing/2014/main" id="{6C1D7648-DA8A-C830-84F7-D82B8F48187E}"/>
                </a:ext>
              </a:extLst>
            </p:cNvPr>
            <p:cNvSpPr/>
            <p:nvPr/>
          </p:nvSpPr>
          <p:spPr>
            <a:xfrm>
              <a:off x="1457550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70;p50">
              <a:extLst>
                <a:ext uri="{FF2B5EF4-FFF2-40B4-BE49-F238E27FC236}">
                  <a16:creationId xmlns:a16="http://schemas.microsoft.com/office/drawing/2014/main" id="{918B36AD-EF40-AF2E-45AC-191A1DFCCDB6}"/>
                </a:ext>
              </a:extLst>
            </p:cNvPr>
            <p:cNvSpPr/>
            <p:nvPr/>
          </p:nvSpPr>
          <p:spPr>
            <a:xfrm>
              <a:off x="3088675" y="3282900"/>
              <a:ext cx="197450" cy="86825"/>
            </a:xfrm>
            <a:custGeom>
              <a:avLst/>
              <a:gdLst/>
              <a:ahLst/>
              <a:cxnLst/>
              <a:rect l="l" t="t" r="r" b="b"/>
              <a:pathLst>
                <a:path w="7898" h="3473" extrusionOk="0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71;p50">
              <a:extLst>
                <a:ext uri="{FF2B5EF4-FFF2-40B4-BE49-F238E27FC236}">
                  <a16:creationId xmlns:a16="http://schemas.microsoft.com/office/drawing/2014/main" id="{245A5C05-92C5-7798-49DE-AE7CC0D5DE85}"/>
                </a:ext>
              </a:extLst>
            </p:cNvPr>
            <p:cNvSpPr/>
            <p:nvPr/>
          </p:nvSpPr>
          <p:spPr>
            <a:xfrm>
              <a:off x="2638425" y="3338225"/>
              <a:ext cx="344525" cy="344150"/>
            </a:xfrm>
            <a:custGeom>
              <a:avLst/>
              <a:gdLst/>
              <a:ahLst/>
              <a:cxnLst/>
              <a:rect l="l" t="t" r="r" b="b"/>
              <a:pathLst>
                <a:path w="13781" h="13766" extrusionOk="0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72;p50">
              <a:extLst>
                <a:ext uri="{FF2B5EF4-FFF2-40B4-BE49-F238E27FC236}">
                  <a16:creationId xmlns:a16="http://schemas.microsoft.com/office/drawing/2014/main" id="{5F39A5E5-0615-E757-4B8F-1666A6EBFEE9}"/>
                </a:ext>
              </a:extLst>
            </p:cNvPr>
            <p:cNvSpPr/>
            <p:nvPr/>
          </p:nvSpPr>
          <p:spPr>
            <a:xfrm>
              <a:off x="2685800" y="3385600"/>
              <a:ext cx="247875" cy="247875"/>
            </a:xfrm>
            <a:custGeom>
              <a:avLst/>
              <a:gdLst/>
              <a:ahLst/>
              <a:cxnLst/>
              <a:rect l="l" t="t" r="r" b="b"/>
              <a:pathLst>
                <a:path w="9915" h="9915" extrusionOk="0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73;p50">
              <a:extLst>
                <a:ext uri="{FF2B5EF4-FFF2-40B4-BE49-F238E27FC236}">
                  <a16:creationId xmlns:a16="http://schemas.microsoft.com/office/drawing/2014/main" id="{718D0A0A-38F6-AF88-6129-4488E3E84BF7}"/>
                </a:ext>
              </a:extLst>
            </p:cNvPr>
            <p:cNvSpPr/>
            <p:nvPr/>
          </p:nvSpPr>
          <p:spPr>
            <a:xfrm>
              <a:off x="2671775" y="3365150"/>
              <a:ext cx="290325" cy="290325"/>
            </a:xfrm>
            <a:custGeom>
              <a:avLst/>
              <a:gdLst/>
              <a:ahLst/>
              <a:cxnLst/>
              <a:rect l="l" t="t" r="r" b="b"/>
              <a:pathLst>
                <a:path w="11613" h="11613" extrusionOk="0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74;p50">
              <a:extLst>
                <a:ext uri="{FF2B5EF4-FFF2-40B4-BE49-F238E27FC236}">
                  <a16:creationId xmlns:a16="http://schemas.microsoft.com/office/drawing/2014/main" id="{22CACFB3-0D2B-E788-D5D3-AA418F3560C0}"/>
                </a:ext>
              </a:extLst>
            </p:cNvPr>
            <p:cNvSpPr/>
            <p:nvPr/>
          </p:nvSpPr>
          <p:spPr>
            <a:xfrm>
              <a:off x="2711200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75;p50">
              <a:extLst>
                <a:ext uri="{FF2B5EF4-FFF2-40B4-BE49-F238E27FC236}">
                  <a16:creationId xmlns:a16="http://schemas.microsoft.com/office/drawing/2014/main" id="{1A6DFAFB-32E1-3CD0-2416-50CC95B1FE70}"/>
                </a:ext>
              </a:extLst>
            </p:cNvPr>
            <p:cNvSpPr/>
            <p:nvPr/>
          </p:nvSpPr>
          <p:spPr>
            <a:xfrm>
              <a:off x="2736600" y="3436000"/>
              <a:ext cx="146675" cy="147075"/>
            </a:xfrm>
            <a:custGeom>
              <a:avLst/>
              <a:gdLst/>
              <a:ahLst/>
              <a:cxnLst/>
              <a:rect l="l" t="t" r="r" b="b"/>
              <a:pathLst>
                <a:path w="5867" h="5883" extrusionOk="0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76;p50">
              <a:extLst>
                <a:ext uri="{FF2B5EF4-FFF2-40B4-BE49-F238E27FC236}">
                  <a16:creationId xmlns:a16="http://schemas.microsoft.com/office/drawing/2014/main" id="{D9BB7596-7740-ADA5-5FF9-E1F994FC5D12}"/>
                </a:ext>
              </a:extLst>
            </p:cNvPr>
            <p:cNvSpPr/>
            <p:nvPr/>
          </p:nvSpPr>
          <p:spPr>
            <a:xfrm>
              <a:off x="2692250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77;p50">
              <a:extLst>
                <a:ext uri="{FF2B5EF4-FFF2-40B4-BE49-F238E27FC236}">
                  <a16:creationId xmlns:a16="http://schemas.microsoft.com/office/drawing/2014/main" id="{D7DFBEB7-85E3-7895-4ABA-9A454F7460C7}"/>
                </a:ext>
              </a:extLst>
            </p:cNvPr>
            <p:cNvSpPr/>
            <p:nvPr/>
          </p:nvSpPr>
          <p:spPr>
            <a:xfrm>
              <a:off x="277752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8;p50">
              <a:extLst>
                <a:ext uri="{FF2B5EF4-FFF2-40B4-BE49-F238E27FC236}">
                  <a16:creationId xmlns:a16="http://schemas.microsoft.com/office/drawing/2014/main" id="{E6A034F4-4CC7-29C0-8B7C-7827D184B6DE}"/>
                </a:ext>
              </a:extLst>
            </p:cNvPr>
            <p:cNvSpPr/>
            <p:nvPr/>
          </p:nvSpPr>
          <p:spPr>
            <a:xfrm>
              <a:off x="2796475" y="3495900"/>
              <a:ext cx="31475" cy="31850"/>
            </a:xfrm>
            <a:custGeom>
              <a:avLst/>
              <a:gdLst/>
              <a:ahLst/>
              <a:cxnLst/>
              <a:rect l="l" t="t" r="r" b="b"/>
              <a:pathLst>
                <a:path w="1259" h="1274" extrusionOk="0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9;p50">
              <a:extLst>
                <a:ext uri="{FF2B5EF4-FFF2-40B4-BE49-F238E27FC236}">
                  <a16:creationId xmlns:a16="http://schemas.microsoft.com/office/drawing/2014/main" id="{4D025E05-CC23-8962-7965-0C326D17E53E}"/>
                </a:ext>
              </a:extLst>
            </p:cNvPr>
            <p:cNvSpPr/>
            <p:nvPr/>
          </p:nvSpPr>
          <p:spPr>
            <a:xfrm>
              <a:off x="2790025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80;p50">
              <a:extLst>
                <a:ext uri="{FF2B5EF4-FFF2-40B4-BE49-F238E27FC236}">
                  <a16:creationId xmlns:a16="http://schemas.microsoft.com/office/drawing/2014/main" id="{5DB2A56B-4A61-7C7E-5033-7D8163D67412}"/>
                </a:ext>
              </a:extLst>
            </p:cNvPr>
            <p:cNvSpPr/>
            <p:nvPr/>
          </p:nvSpPr>
          <p:spPr>
            <a:xfrm>
              <a:off x="1776250" y="2997925"/>
              <a:ext cx="1241200" cy="237625"/>
            </a:xfrm>
            <a:custGeom>
              <a:avLst/>
              <a:gdLst/>
              <a:ahLst/>
              <a:cxnLst/>
              <a:rect l="l" t="t" r="r" b="b"/>
              <a:pathLst>
                <a:path w="49648" h="9505" extrusionOk="0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81;p50">
              <a:extLst>
                <a:ext uri="{FF2B5EF4-FFF2-40B4-BE49-F238E27FC236}">
                  <a16:creationId xmlns:a16="http://schemas.microsoft.com/office/drawing/2014/main" id="{0D6EB13A-9119-9B53-BAE4-019D376E52E5}"/>
                </a:ext>
              </a:extLst>
            </p:cNvPr>
            <p:cNvSpPr/>
            <p:nvPr/>
          </p:nvSpPr>
          <p:spPr>
            <a:xfrm>
              <a:off x="1094100" y="3374625"/>
              <a:ext cx="235375" cy="108775"/>
            </a:xfrm>
            <a:custGeom>
              <a:avLst/>
              <a:gdLst/>
              <a:ahLst/>
              <a:cxnLst/>
              <a:rect l="l" t="t" r="r" b="b"/>
              <a:pathLst>
                <a:path w="9415" h="4351" extrusionOk="0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82;p50">
              <a:extLst>
                <a:ext uri="{FF2B5EF4-FFF2-40B4-BE49-F238E27FC236}">
                  <a16:creationId xmlns:a16="http://schemas.microsoft.com/office/drawing/2014/main" id="{D0676E7A-570E-6607-235F-82F2E9C3B54F}"/>
                </a:ext>
              </a:extLst>
            </p:cNvPr>
            <p:cNvSpPr/>
            <p:nvPr/>
          </p:nvSpPr>
          <p:spPr>
            <a:xfrm>
              <a:off x="1094100" y="3425025"/>
              <a:ext cx="191025" cy="58375"/>
            </a:xfrm>
            <a:custGeom>
              <a:avLst/>
              <a:gdLst/>
              <a:ahLst/>
              <a:cxnLst/>
              <a:rect l="l" t="t" r="r" b="b"/>
              <a:pathLst>
                <a:path w="7641" h="2335" extrusionOk="0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83;p50">
              <a:extLst>
                <a:ext uri="{FF2B5EF4-FFF2-40B4-BE49-F238E27FC236}">
                  <a16:creationId xmlns:a16="http://schemas.microsoft.com/office/drawing/2014/main" id="{098B8F32-B170-BD8D-EF7B-6FB3395C2EE0}"/>
                </a:ext>
              </a:extLst>
            </p:cNvPr>
            <p:cNvSpPr/>
            <p:nvPr/>
          </p:nvSpPr>
          <p:spPr>
            <a:xfrm>
              <a:off x="1088025" y="3500625"/>
              <a:ext cx="107275" cy="55550"/>
            </a:xfrm>
            <a:custGeom>
              <a:avLst/>
              <a:gdLst/>
              <a:ahLst/>
              <a:cxnLst/>
              <a:rect l="l" t="t" r="r" b="b"/>
              <a:pathLst>
                <a:path w="4291" h="2222" extrusionOk="0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84;p50">
              <a:extLst>
                <a:ext uri="{FF2B5EF4-FFF2-40B4-BE49-F238E27FC236}">
                  <a16:creationId xmlns:a16="http://schemas.microsoft.com/office/drawing/2014/main" id="{F70497D0-6CDF-F915-AEAF-56A4AC705CA3}"/>
                </a:ext>
              </a:extLst>
            </p:cNvPr>
            <p:cNvSpPr/>
            <p:nvPr/>
          </p:nvSpPr>
          <p:spPr>
            <a:xfrm>
              <a:off x="3109125" y="3282900"/>
              <a:ext cx="177000" cy="77350"/>
            </a:xfrm>
            <a:custGeom>
              <a:avLst/>
              <a:gdLst/>
              <a:ahLst/>
              <a:cxnLst/>
              <a:rect l="l" t="t" r="r" b="b"/>
              <a:pathLst>
                <a:path w="7080" h="3094" extrusionOk="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85;p50">
              <a:extLst>
                <a:ext uri="{FF2B5EF4-FFF2-40B4-BE49-F238E27FC236}">
                  <a16:creationId xmlns:a16="http://schemas.microsoft.com/office/drawing/2014/main" id="{60F89317-C6F7-3572-B076-E622AF1B7843}"/>
                </a:ext>
              </a:extLst>
            </p:cNvPr>
            <p:cNvSpPr/>
            <p:nvPr/>
          </p:nvSpPr>
          <p:spPr>
            <a:xfrm>
              <a:off x="3194400" y="3492850"/>
              <a:ext cx="91725" cy="96300"/>
            </a:xfrm>
            <a:custGeom>
              <a:avLst/>
              <a:gdLst/>
              <a:ahLst/>
              <a:cxnLst/>
              <a:rect l="l" t="t" r="r" b="b"/>
              <a:pathLst>
                <a:path w="3669" h="3852" extrusionOk="0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86;p50">
              <a:extLst>
                <a:ext uri="{FF2B5EF4-FFF2-40B4-BE49-F238E27FC236}">
                  <a16:creationId xmlns:a16="http://schemas.microsoft.com/office/drawing/2014/main" id="{A313255F-5E72-2BA1-0C1B-86966F726E8E}"/>
                </a:ext>
              </a:extLst>
            </p:cNvPr>
            <p:cNvSpPr/>
            <p:nvPr/>
          </p:nvSpPr>
          <p:spPr>
            <a:xfrm>
              <a:off x="2289400" y="3019150"/>
              <a:ext cx="352475" cy="195950"/>
            </a:xfrm>
            <a:custGeom>
              <a:avLst/>
              <a:gdLst/>
              <a:ahLst/>
              <a:cxnLst/>
              <a:rect l="l" t="t" r="r" b="b"/>
              <a:pathLst>
                <a:path w="14099" h="7838" extrusionOk="0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87;p50">
              <a:extLst>
                <a:ext uri="{FF2B5EF4-FFF2-40B4-BE49-F238E27FC236}">
                  <a16:creationId xmlns:a16="http://schemas.microsoft.com/office/drawing/2014/main" id="{66CEC0E4-8071-AFC8-6B91-82866CE4BBAA}"/>
                </a:ext>
              </a:extLst>
            </p:cNvPr>
            <p:cNvSpPr/>
            <p:nvPr/>
          </p:nvSpPr>
          <p:spPr>
            <a:xfrm>
              <a:off x="2671775" y="3118825"/>
              <a:ext cx="217950" cy="96275"/>
            </a:xfrm>
            <a:custGeom>
              <a:avLst/>
              <a:gdLst/>
              <a:ahLst/>
              <a:cxnLst/>
              <a:rect l="l" t="t" r="r" b="b"/>
              <a:pathLst>
                <a:path w="8718" h="3851" extrusionOk="0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8;p50">
              <a:extLst>
                <a:ext uri="{FF2B5EF4-FFF2-40B4-BE49-F238E27FC236}">
                  <a16:creationId xmlns:a16="http://schemas.microsoft.com/office/drawing/2014/main" id="{D9076C2D-3336-39D4-9FE2-73D454F0BC11}"/>
                </a:ext>
              </a:extLst>
            </p:cNvPr>
            <p:cNvSpPr/>
            <p:nvPr/>
          </p:nvSpPr>
          <p:spPr>
            <a:xfrm>
              <a:off x="1801650" y="3029900"/>
              <a:ext cx="442300" cy="185200"/>
            </a:xfrm>
            <a:custGeom>
              <a:avLst/>
              <a:gdLst/>
              <a:ahLst/>
              <a:cxnLst/>
              <a:rect l="l" t="t" r="r" b="b"/>
              <a:pathLst>
                <a:path w="17692" h="7408" extrusionOk="0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9;p50">
              <a:extLst>
                <a:ext uri="{FF2B5EF4-FFF2-40B4-BE49-F238E27FC236}">
                  <a16:creationId xmlns:a16="http://schemas.microsoft.com/office/drawing/2014/main" id="{9BCDD062-CC8E-AE45-3AE3-DD446DA44569}"/>
                </a:ext>
              </a:extLst>
            </p:cNvPr>
            <p:cNvSpPr/>
            <p:nvPr/>
          </p:nvSpPr>
          <p:spPr>
            <a:xfrm>
              <a:off x="1634150" y="3404550"/>
              <a:ext cx="1020225" cy="88325"/>
            </a:xfrm>
            <a:custGeom>
              <a:avLst/>
              <a:gdLst/>
              <a:ahLst/>
              <a:cxnLst/>
              <a:rect l="l" t="t" r="r" b="b"/>
              <a:pathLst>
                <a:path w="40809" h="3533" extrusionOk="0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90;p50">
              <a:extLst>
                <a:ext uri="{FF2B5EF4-FFF2-40B4-BE49-F238E27FC236}">
                  <a16:creationId xmlns:a16="http://schemas.microsoft.com/office/drawing/2014/main" id="{6055E71F-A502-E423-201F-947474BCBDE0}"/>
                </a:ext>
              </a:extLst>
            </p:cNvPr>
            <p:cNvSpPr/>
            <p:nvPr/>
          </p:nvSpPr>
          <p:spPr>
            <a:xfrm>
              <a:off x="2265900" y="3001700"/>
              <a:ext cx="1550" cy="579475"/>
            </a:xfrm>
            <a:custGeom>
              <a:avLst/>
              <a:gdLst/>
              <a:ahLst/>
              <a:cxnLst/>
              <a:rect l="l" t="t" r="r" b="b"/>
              <a:pathLst>
                <a:path w="62" h="23179" extrusionOk="0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91;p50">
              <a:extLst>
                <a:ext uri="{FF2B5EF4-FFF2-40B4-BE49-F238E27FC236}">
                  <a16:creationId xmlns:a16="http://schemas.microsoft.com/office/drawing/2014/main" id="{0B76E6E1-6142-E9D2-05E4-6554FAFE421C}"/>
                </a:ext>
              </a:extLst>
            </p:cNvPr>
            <p:cNvSpPr/>
            <p:nvPr/>
          </p:nvSpPr>
          <p:spPr>
            <a:xfrm>
              <a:off x="1698950" y="3224550"/>
              <a:ext cx="56875" cy="356625"/>
            </a:xfrm>
            <a:custGeom>
              <a:avLst/>
              <a:gdLst/>
              <a:ahLst/>
              <a:cxnLst/>
              <a:rect l="l" t="t" r="r" b="b"/>
              <a:pathLst>
                <a:path w="2275" h="14265" extrusionOk="0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92;p50">
              <a:extLst>
                <a:ext uri="{FF2B5EF4-FFF2-40B4-BE49-F238E27FC236}">
                  <a16:creationId xmlns:a16="http://schemas.microsoft.com/office/drawing/2014/main" id="{F904EB41-4E67-465C-375A-64830B67FC91}"/>
                </a:ext>
              </a:extLst>
            </p:cNvPr>
            <p:cNvSpPr/>
            <p:nvPr/>
          </p:nvSpPr>
          <p:spPr>
            <a:xfrm>
              <a:off x="2603950" y="3082425"/>
              <a:ext cx="51950" cy="498750"/>
            </a:xfrm>
            <a:custGeom>
              <a:avLst/>
              <a:gdLst/>
              <a:ahLst/>
              <a:cxnLst/>
              <a:rect l="l" t="t" r="r" b="b"/>
              <a:pathLst>
                <a:path w="2078" h="19950" extrusionOk="0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93;p50">
              <a:extLst>
                <a:ext uri="{FF2B5EF4-FFF2-40B4-BE49-F238E27FC236}">
                  <a16:creationId xmlns:a16="http://schemas.microsoft.com/office/drawing/2014/main" id="{B0AA49B0-1A4E-88BD-3270-33798A536392}"/>
                </a:ext>
              </a:extLst>
            </p:cNvPr>
            <p:cNvSpPr/>
            <p:nvPr/>
          </p:nvSpPr>
          <p:spPr>
            <a:xfrm>
              <a:off x="2092325" y="3271925"/>
              <a:ext cx="83400" cy="85275"/>
            </a:xfrm>
            <a:custGeom>
              <a:avLst/>
              <a:gdLst/>
              <a:ahLst/>
              <a:cxnLst/>
              <a:rect l="l" t="t" r="r" b="b"/>
              <a:pathLst>
                <a:path w="3336" h="3411" extrusionOk="0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94;p50">
              <a:extLst>
                <a:ext uri="{FF2B5EF4-FFF2-40B4-BE49-F238E27FC236}">
                  <a16:creationId xmlns:a16="http://schemas.microsoft.com/office/drawing/2014/main" id="{3C693FDB-A23C-CA71-0CC8-15AFCFF92D60}"/>
                </a:ext>
              </a:extLst>
            </p:cNvPr>
            <p:cNvSpPr/>
            <p:nvPr/>
          </p:nvSpPr>
          <p:spPr>
            <a:xfrm>
              <a:off x="20968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95;p50">
              <a:extLst>
                <a:ext uri="{FF2B5EF4-FFF2-40B4-BE49-F238E27FC236}">
                  <a16:creationId xmlns:a16="http://schemas.microsoft.com/office/drawing/2014/main" id="{B7208207-8C03-8D67-8F6B-AA7608788B2D}"/>
                </a:ext>
              </a:extLst>
            </p:cNvPr>
            <p:cNvSpPr/>
            <p:nvPr/>
          </p:nvSpPr>
          <p:spPr>
            <a:xfrm>
              <a:off x="2085875" y="3293900"/>
              <a:ext cx="105775" cy="36400"/>
            </a:xfrm>
            <a:custGeom>
              <a:avLst/>
              <a:gdLst/>
              <a:ahLst/>
              <a:cxnLst/>
              <a:rect l="l" t="t" r="r" b="b"/>
              <a:pathLst>
                <a:path w="4231" h="1456" extrusionOk="0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96;p50">
              <a:extLst>
                <a:ext uri="{FF2B5EF4-FFF2-40B4-BE49-F238E27FC236}">
                  <a16:creationId xmlns:a16="http://schemas.microsoft.com/office/drawing/2014/main" id="{CFE6B48F-B5AB-215D-6D45-D60902B2241A}"/>
                </a:ext>
              </a:extLst>
            </p:cNvPr>
            <p:cNvSpPr/>
            <p:nvPr/>
          </p:nvSpPr>
          <p:spPr>
            <a:xfrm>
              <a:off x="2085875" y="3293900"/>
              <a:ext cx="105775" cy="18975"/>
            </a:xfrm>
            <a:custGeom>
              <a:avLst/>
              <a:gdLst/>
              <a:ahLst/>
              <a:cxnLst/>
              <a:rect l="l" t="t" r="r" b="b"/>
              <a:pathLst>
                <a:path w="4231" h="759" extrusionOk="0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97;p50">
              <a:extLst>
                <a:ext uri="{FF2B5EF4-FFF2-40B4-BE49-F238E27FC236}">
                  <a16:creationId xmlns:a16="http://schemas.microsoft.com/office/drawing/2014/main" id="{826721BF-EFF0-4D11-18C4-E839D45AA983}"/>
                </a:ext>
              </a:extLst>
            </p:cNvPr>
            <p:cNvSpPr/>
            <p:nvPr/>
          </p:nvSpPr>
          <p:spPr>
            <a:xfrm>
              <a:off x="2526250" y="3271925"/>
              <a:ext cx="85300" cy="85275"/>
            </a:xfrm>
            <a:custGeom>
              <a:avLst/>
              <a:gdLst/>
              <a:ahLst/>
              <a:cxnLst/>
              <a:rect l="l" t="t" r="r" b="b"/>
              <a:pathLst>
                <a:path w="3412" h="3411" extrusionOk="0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8;p50">
              <a:extLst>
                <a:ext uri="{FF2B5EF4-FFF2-40B4-BE49-F238E27FC236}">
                  <a16:creationId xmlns:a16="http://schemas.microsoft.com/office/drawing/2014/main" id="{2C693E9A-2CFA-9071-31B9-EA9AEB3FAA74}"/>
                </a:ext>
              </a:extLst>
            </p:cNvPr>
            <p:cNvSpPr/>
            <p:nvPr/>
          </p:nvSpPr>
          <p:spPr>
            <a:xfrm>
              <a:off x="25311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9;p50">
              <a:extLst>
                <a:ext uri="{FF2B5EF4-FFF2-40B4-BE49-F238E27FC236}">
                  <a16:creationId xmlns:a16="http://schemas.microsoft.com/office/drawing/2014/main" id="{4DB0E436-9E91-0E53-8152-43F3F8468E50}"/>
                </a:ext>
              </a:extLst>
            </p:cNvPr>
            <p:cNvSpPr/>
            <p:nvPr/>
          </p:nvSpPr>
          <p:spPr>
            <a:xfrm>
              <a:off x="2520200" y="3293900"/>
              <a:ext cx="105750" cy="36400"/>
            </a:xfrm>
            <a:custGeom>
              <a:avLst/>
              <a:gdLst/>
              <a:ahLst/>
              <a:cxnLst/>
              <a:rect l="l" t="t" r="r" b="b"/>
              <a:pathLst>
                <a:path w="4230" h="1456" extrusionOk="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00;p50">
              <a:extLst>
                <a:ext uri="{FF2B5EF4-FFF2-40B4-BE49-F238E27FC236}">
                  <a16:creationId xmlns:a16="http://schemas.microsoft.com/office/drawing/2014/main" id="{CAFCDEE8-68BD-93CD-1365-E52D66DF5688}"/>
                </a:ext>
              </a:extLst>
            </p:cNvPr>
            <p:cNvSpPr/>
            <p:nvPr/>
          </p:nvSpPr>
          <p:spPr>
            <a:xfrm>
              <a:off x="2520200" y="3293900"/>
              <a:ext cx="105750" cy="18975"/>
            </a:xfrm>
            <a:custGeom>
              <a:avLst/>
              <a:gdLst/>
              <a:ahLst/>
              <a:cxnLst/>
              <a:rect l="l" t="t" r="r" b="b"/>
              <a:pathLst>
                <a:path w="4230" h="759" extrusionOk="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01;p50">
              <a:extLst>
                <a:ext uri="{FF2B5EF4-FFF2-40B4-BE49-F238E27FC236}">
                  <a16:creationId xmlns:a16="http://schemas.microsoft.com/office/drawing/2014/main" id="{DAA66C60-55DC-AD0C-59B9-CB8526283CBA}"/>
                </a:ext>
              </a:extLst>
            </p:cNvPr>
            <p:cNvSpPr/>
            <p:nvPr/>
          </p:nvSpPr>
          <p:spPr>
            <a:xfrm>
              <a:off x="1692500" y="3001700"/>
              <a:ext cx="420325" cy="178050"/>
            </a:xfrm>
            <a:custGeom>
              <a:avLst/>
              <a:gdLst/>
              <a:ahLst/>
              <a:cxnLst/>
              <a:rect l="l" t="t" r="r" b="b"/>
              <a:pathLst>
                <a:path w="16813" h="7122" extrusionOk="0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02;p50">
              <a:extLst>
                <a:ext uri="{FF2B5EF4-FFF2-40B4-BE49-F238E27FC236}">
                  <a16:creationId xmlns:a16="http://schemas.microsoft.com/office/drawing/2014/main" id="{5C787A80-7820-6978-6C21-5FE2E035B0F1}"/>
                </a:ext>
              </a:extLst>
            </p:cNvPr>
            <p:cNvSpPr/>
            <p:nvPr/>
          </p:nvSpPr>
          <p:spPr>
            <a:xfrm>
              <a:off x="3109125" y="3282900"/>
              <a:ext cx="177000" cy="42475"/>
            </a:xfrm>
            <a:custGeom>
              <a:avLst/>
              <a:gdLst/>
              <a:ahLst/>
              <a:cxnLst/>
              <a:rect l="l" t="t" r="r" b="b"/>
              <a:pathLst>
                <a:path w="7080" h="1699" extrusionOk="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03;p50">
              <a:extLst>
                <a:ext uri="{FF2B5EF4-FFF2-40B4-BE49-F238E27FC236}">
                  <a16:creationId xmlns:a16="http://schemas.microsoft.com/office/drawing/2014/main" id="{24A82705-DEF6-4034-3C79-D9E23D9F8683}"/>
                </a:ext>
              </a:extLst>
            </p:cNvPr>
            <p:cNvSpPr/>
            <p:nvPr/>
          </p:nvSpPr>
          <p:spPr>
            <a:xfrm>
              <a:off x="1127450" y="3374625"/>
              <a:ext cx="157675" cy="17075"/>
            </a:xfrm>
            <a:custGeom>
              <a:avLst/>
              <a:gdLst/>
              <a:ahLst/>
              <a:cxnLst/>
              <a:rect l="l" t="t" r="r" b="b"/>
              <a:pathLst>
                <a:path w="6307" h="683" extrusionOk="0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04;p50">
              <a:extLst>
                <a:ext uri="{FF2B5EF4-FFF2-40B4-BE49-F238E27FC236}">
                  <a16:creationId xmlns:a16="http://schemas.microsoft.com/office/drawing/2014/main" id="{EEE1278C-278F-E5AE-8F2A-84AEFB4E4C95}"/>
                </a:ext>
              </a:extLst>
            </p:cNvPr>
            <p:cNvSpPr/>
            <p:nvPr/>
          </p:nvSpPr>
          <p:spPr>
            <a:xfrm>
              <a:off x="3134525" y="3282900"/>
              <a:ext cx="151600" cy="14050"/>
            </a:xfrm>
            <a:custGeom>
              <a:avLst/>
              <a:gdLst/>
              <a:ahLst/>
              <a:cxnLst/>
              <a:rect l="l" t="t" r="r" b="b"/>
              <a:pathLst>
                <a:path w="6064" h="562" extrusionOk="0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05;p50">
              <a:extLst>
                <a:ext uri="{FF2B5EF4-FFF2-40B4-BE49-F238E27FC236}">
                  <a16:creationId xmlns:a16="http://schemas.microsoft.com/office/drawing/2014/main" id="{FE6E00F2-6B6F-A86F-6E53-B6226D1771DC}"/>
                </a:ext>
              </a:extLst>
            </p:cNvPr>
            <p:cNvSpPr/>
            <p:nvPr/>
          </p:nvSpPr>
          <p:spPr>
            <a:xfrm>
              <a:off x="1858500" y="3131325"/>
              <a:ext cx="115225" cy="83775"/>
            </a:xfrm>
            <a:custGeom>
              <a:avLst/>
              <a:gdLst/>
              <a:ahLst/>
              <a:cxnLst/>
              <a:rect l="l" t="t" r="r" b="b"/>
              <a:pathLst>
                <a:path w="4609" h="3351" extrusionOk="0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06;p50">
              <a:extLst>
                <a:ext uri="{FF2B5EF4-FFF2-40B4-BE49-F238E27FC236}">
                  <a16:creationId xmlns:a16="http://schemas.microsoft.com/office/drawing/2014/main" id="{DD187C7B-1C0D-6A06-24AE-809A7158B95C}"/>
                </a:ext>
              </a:extLst>
            </p:cNvPr>
            <p:cNvSpPr/>
            <p:nvPr/>
          </p:nvSpPr>
          <p:spPr>
            <a:xfrm>
              <a:off x="1988100" y="3075975"/>
              <a:ext cx="113725" cy="139125"/>
            </a:xfrm>
            <a:custGeom>
              <a:avLst/>
              <a:gdLst/>
              <a:ahLst/>
              <a:cxnLst/>
              <a:rect l="l" t="t" r="r" b="b"/>
              <a:pathLst>
                <a:path w="4549" h="5565" extrusionOk="0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07;p50">
              <a:extLst>
                <a:ext uri="{FF2B5EF4-FFF2-40B4-BE49-F238E27FC236}">
                  <a16:creationId xmlns:a16="http://schemas.microsoft.com/office/drawing/2014/main" id="{D584D739-CC67-5EBF-1BE7-070C916DBA70}"/>
                </a:ext>
              </a:extLst>
            </p:cNvPr>
            <p:cNvSpPr/>
            <p:nvPr/>
          </p:nvSpPr>
          <p:spPr>
            <a:xfrm>
              <a:off x="2052525" y="3030125"/>
              <a:ext cx="178525" cy="184975"/>
            </a:xfrm>
            <a:custGeom>
              <a:avLst/>
              <a:gdLst/>
              <a:ahLst/>
              <a:cxnLst/>
              <a:rect l="l" t="t" r="r" b="b"/>
              <a:pathLst>
                <a:path w="7141" h="7399" extrusionOk="0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08;p50">
              <a:extLst>
                <a:ext uri="{FF2B5EF4-FFF2-40B4-BE49-F238E27FC236}">
                  <a16:creationId xmlns:a16="http://schemas.microsoft.com/office/drawing/2014/main" id="{3C6E219D-954D-F5B6-8286-80ED20F817AF}"/>
                </a:ext>
              </a:extLst>
            </p:cNvPr>
            <p:cNvSpPr/>
            <p:nvPr/>
          </p:nvSpPr>
          <p:spPr>
            <a:xfrm>
              <a:off x="1758825" y="3137750"/>
              <a:ext cx="233850" cy="102350"/>
            </a:xfrm>
            <a:custGeom>
              <a:avLst/>
              <a:gdLst/>
              <a:ahLst/>
              <a:cxnLst/>
              <a:rect l="l" t="t" r="r" b="b"/>
              <a:pathLst>
                <a:path w="9354" h="4094" extrusionOk="0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009;p50">
              <a:extLst>
                <a:ext uri="{FF2B5EF4-FFF2-40B4-BE49-F238E27FC236}">
                  <a16:creationId xmlns:a16="http://schemas.microsoft.com/office/drawing/2014/main" id="{4B6D981C-F1B7-C2D1-C1BC-372DA7284D18}"/>
                </a:ext>
              </a:extLst>
            </p:cNvPr>
            <p:cNvSpPr/>
            <p:nvPr/>
          </p:nvSpPr>
          <p:spPr>
            <a:xfrm>
              <a:off x="1809600" y="3137750"/>
              <a:ext cx="183075" cy="78850"/>
            </a:xfrm>
            <a:custGeom>
              <a:avLst/>
              <a:gdLst/>
              <a:ahLst/>
              <a:cxnLst/>
              <a:rect l="l" t="t" r="r" b="b"/>
              <a:pathLst>
                <a:path w="7323" h="3154" extrusionOk="0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010;p50">
              <a:extLst>
                <a:ext uri="{FF2B5EF4-FFF2-40B4-BE49-F238E27FC236}">
                  <a16:creationId xmlns:a16="http://schemas.microsoft.com/office/drawing/2014/main" id="{299D9966-42F9-6FBC-63D6-B7EEA17B9A49}"/>
                </a:ext>
              </a:extLst>
            </p:cNvPr>
            <p:cNvSpPr/>
            <p:nvPr/>
          </p:nvSpPr>
          <p:spPr>
            <a:xfrm>
              <a:off x="1812650" y="3168475"/>
              <a:ext cx="120150" cy="26150"/>
            </a:xfrm>
            <a:custGeom>
              <a:avLst/>
              <a:gdLst/>
              <a:ahLst/>
              <a:cxnLst/>
              <a:rect l="l" t="t" r="r" b="b"/>
              <a:pathLst>
                <a:path w="4806" h="1046" extrusionOk="0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011;p50">
              <a:extLst>
                <a:ext uri="{FF2B5EF4-FFF2-40B4-BE49-F238E27FC236}">
                  <a16:creationId xmlns:a16="http://schemas.microsoft.com/office/drawing/2014/main" id="{19B9C695-B3FE-630D-73CC-20591550E13D}"/>
                </a:ext>
              </a:extLst>
            </p:cNvPr>
            <p:cNvSpPr/>
            <p:nvPr/>
          </p:nvSpPr>
          <p:spPr>
            <a:xfrm>
              <a:off x="2294325" y="3024075"/>
              <a:ext cx="169050" cy="191025"/>
            </a:xfrm>
            <a:custGeom>
              <a:avLst/>
              <a:gdLst/>
              <a:ahLst/>
              <a:cxnLst/>
              <a:rect l="l" t="t" r="r" b="b"/>
              <a:pathLst>
                <a:path w="6762" h="7641" extrusionOk="0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012;p50">
              <a:extLst>
                <a:ext uri="{FF2B5EF4-FFF2-40B4-BE49-F238E27FC236}">
                  <a16:creationId xmlns:a16="http://schemas.microsoft.com/office/drawing/2014/main" id="{8A054D91-4BBB-854C-FD63-12A8E111ED18}"/>
                </a:ext>
              </a:extLst>
            </p:cNvPr>
            <p:cNvSpPr/>
            <p:nvPr/>
          </p:nvSpPr>
          <p:spPr>
            <a:xfrm>
              <a:off x="2420525" y="3049075"/>
              <a:ext cx="124700" cy="166025"/>
            </a:xfrm>
            <a:custGeom>
              <a:avLst/>
              <a:gdLst/>
              <a:ahLst/>
              <a:cxnLst/>
              <a:rect l="l" t="t" r="r" b="b"/>
              <a:pathLst>
                <a:path w="4988" h="6641" extrusionOk="0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013;p50">
              <a:extLst>
                <a:ext uri="{FF2B5EF4-FFF2-40B4-BE49-F238E27FC236}">
                  <a16:creationId xmlns:a16="http://schemas.microsoft.com/office/drawing/2014/main" id="{AD481277-0791-AEB6-2AAB-54724F6AA490}"/>
                </a:ext>
              </a:extLst>
            </p:cNvPr>
            <p:cNvSpPr/>
            <p:nvPr/>
          </p:nvSpPr>
          <p:spPr>
            <a:xfrm>
              <a:off x="2486850" y="3068025"/>
              <a:ext cx="142150" cy="147075"/>
            </a:xfrm>
            <a:custGeom>
              <a:avLst/>
              <a:gdLst/>
              <a:ahLst/>
              <a:cxnLst/>
              <a:rect l="l" t="t" r="r" b="b"/>
              <a:pathLst>
                <a:path w="5686" h="5883" extrusionOk="0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014;p50">
              <a:extLst>
                <a:ext uri="{FF2B5EF4-FFF2-40B4-BE49-F238E27FC236}">
                  <a16:creationId xmlns:a16="http://schemas.microsoft.com/office/drawing/2014/main" id="{EF62E2BC-783B-FF81-3878-70E933A287AF}"/>
                </a:ext>
              </a:extLst>
            </p:cNvPr>
            <p:cNvSpPr/>
            <p:nvPr/>
          </p:nvSpPr>
          <p:spPr>
            <a:xfrm>
              <a:off x="1744800" y="3545150"/>
              <a:ext cx="443825" cy="3075"/>
            </a:xfrm>
            <a:custGeom>
              <a:avLst/>
              <a:gdLst/>
              <a:ahLst/>
              <a:cxnLst/>
              <a:rect l="l" t="t" r="r" b="b"/>
              <a:pathLst>
                <a:path w="1775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015;p50">
              <a:extLst>
                <a:ext uri="{FF2B5EF4-FFF2-40B4-BE49-F238E27FC236}">
                  <a16:creationId xmlns:a16="http://schemas.microsoft.com/office/drawing/2014/main" id="{15252ED0-6E99-5A90-F7BE-AA18B0437EF0}"/>
                </a:ext>
              </a:extLst>
            </p:cNvPr>
            <p:cNvSpPr/>
            <p:nvPr/>
          </p:nvSpPr>
          <p:spPr>
            <a:xfrm>
              <a:off x="2311750" y="3545150"/>
              <a:ext cx="268350" cy="3075"/>
            </a:xfrm>
            <a:custGeom>
              <a:avLst/>
              <a:gdLst/>
              <a:ahLst/>
              <a:cxnLst/>
              <a:rect l="l" t="t" r="r" b="b"/>
              <a:pathLst>
                <a:path w="10734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016;p50">
              <a:extLst>
                <a:ext uri="{FF2B5EF4-FFF2-40B4-BE49-F238E27FC236}">
                  <a16:creationId xmlns:a16="http://schemas.microsoft.com/office/drawing/2014/main" id="{8A2B693A-003A-CE0B-F681-2EB5A13954A9}"/>
                </a:ext>
              </a:extLst>
            </p:cNvPr>
            <p:cNvSpPr/>
            <p:nvPr/>
          </p:nvSpPr>
          <p:spPr>
            <a:xfrm>
              <a:off x="2723700" y="3158225"/>
              <a:ext cx="166025" cy="56875"/>
            </a:xfrm>
            <a:custGeom>
              <a:avLst/>
              <a:gdLst/>
              <a:ahLst/>
              <a:cxnLst/>
              <a:rect l="l" t="t" r="r" b="b"/>
              <a:pathLst>
                <a:path w="6641" h="2275" extrusionOk="0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017;p50">
              <a:extLst>
                <a:ext uri="{FF2B5EF4-FFF2-40B4-BE49-F238E27FC236}">
                  <a16:creationId xmlns:a16="http://schemas.microsoft.com/office/drawing/2014/main" id="{53A3B7B1-E653-D2A9-1D7C-9D20AC1509D7}"/>
                </a:ext>
              </a:extLst>
            </p:cNvPr>
            <p:cNvSpPr/>
            <p:nvPr/>
          </p:nvSpPr>
          <p:spPr>
            <a:xfrm>
              <a:off x="2107875" y="3088500"/>
              <a:ext cx="53825" cy="98175"/>
            </a:xfrm>
            <a:custGeom>
              <a:avLst/>
              <a:gdLst/>
              <a:ahLst/>
              <a:cxnLst/>
              <a:rect l="l" t="t" r="r" b="b"/>
              <a:pathLst>
                <a:path w="2153" h="3927" extrusionOk="0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018;p50">
              <a:extLst>
                <a:ext uri="{FF2B5EF4-FFF2-40B4-BE49-F238E27FC236}">
                  <a16:creationId xmlns:a16="http://schemas.microsoft.com/office/drawing/2014/main" id="{797577BC-A640-7B65-3F50-CCCEA00F8235}"/>
                </a:ext>
              </a:extLst>
            </p:cNvPr>
            <p:cNvSpPr/>
            <p:nvPr/>
          </p:nvSpPr>
          <p:spPr>
            <a:xfrm>
              <a:off x="2539150" y="3097975"/>
              <a:ext cx="55350" cy="98175"/>
            </a:xfrm>
            <a:custGeom>
              <a:avLst/>
              <a:gdLst/>
              <a:ahLst/>
              <a:cxnLst/>
              <a:rect l="l" t="t" r="r" b="b"/>
              <a:pathLst>
                <a:path w="2214" h="3927" extrusionOk="0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019;p50">
              <a:extLst>
                <a:ext uri="{FF2B5EF4-FFF2-40B4-BE49-F238E27FC236}">
                  <a16:creationId xmlns:a16="http://schemas.microsoft.com/office/drawing/2014/main" id="{9087B4F9-7217-D21F-E547-3946D7BB1B89}"/>
                </a:ext>
              </a:extLst>
            </p:cNvPr>
            <p:cNvSpPr/>
            <p:nvPr/>
          </p:nvSpPr>
          <p:spPr>
            <a:xfrm>
              <a:off x="1653100" y="2970250"/>
              <a:ext cx="98175" cy="99325"/>
            </a:xfrm>
            <a:custGeom>
              <a:avLst/>
              <a:gdLst/>
              <a:ahLst/>
              <a:cxnLst/>
              <a:rect l="l" t="t" r="r" b="b"/>
              <a:pathLst>
                <a:path w="3927" h="3973" extrusionOk="0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020;p50">
              <a:extLst>
                <a:ext uri="{FF2B5EF4-FFF2-40B4-BE49-F238E27FC236}">
                  <a16:creationId xmlns:a16="http://schemas.microsoft.com/office/drawing/2014/main" id="{1772FFE5-2F98-9896-348B-65C2FCA6817E}"/>
                </a:ext>
              </a:extLst>
            </p:cNvPr>
            <p:cNvSpPr/>
            <p:nvPr/>
          </p:nvSpPr>
          <p:spPr>
            <a:xfrm>
              <a:off x="2436450" y="2872475"/>
              <a:ext cx="58375" cy="58400"/>
            </a:xfrm>
            <a:custGeom>
              <a:avLst/>
              <a:gdLst/>
              <a:ahLst/>
              <a:cxnLst/>
              <a:rect l="l" t="t" r="r" b="b"/>
              <a:pathLst>
                <a:path w="2335" h="2336" extrusionOk="0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021;p50">
              <a:extLst>
                <a:ext uri="{FF2B5EF4-FFF2-40B4-BE49-F238E27FC236}">
                  <a16:creationId xmlns:a16="http://schemas.microsoft.com/office/drawing/2014/main" id="{77F64F62-B61D-BF4A-A58A-33BA4E133974}"/>
                </a:ext>
              </a:extLst>
            </p:cNvPr>
            <p:cNvSpPr/>
            <p:nvPr/>
          </p:nvSpPr>
          <p:spPr>
            <a:xfrm>
              <a:off x="3025375" y="3058550"/>
              <a:ext cx="97800" cy="98175"/>
            </a:xfrm>
            <a:custGeom>
              <a:avLst/>
              <a:gdLst/>
              <a:ahLst/>
              <a:cxnLst/>
              <a:rect l="l" t="t" r="r" b="b"/>
              <a:pathLst>
                <a:path w="3912" h="3927" extrusionOk="0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022;p50">
              <a:extLst>
                <a:ext uri="{FF2B5EF4-FFF2-40B4-BE49-F238E27FC236}">
                  <a16:creationId xmlns:a16="http://schemas.microsoft.com/office/drawing/2014/main" id="{26FA2E14-01C8-F6B3-26D7-7AAC78318AA7}"/>
                </a:ext>
              </a:extLst>
            </p:cNvPr>
            <p:cNvSpPr/>
            <p:nvPr/>
          </p:nvSpPr>
          <p:spPr>
            <a:xfrm>
              <a:off x="1258575" y="3167700"/>
              <a:ext cx="72400" cy="74300"/>
            </a:xfrm>
            <a:custGeom>
              <a:avLst/>
              <a:gdLst/>
              <a:ahLst/>
              <a:cxnLst/>
              <a:rect l="l" t="t" r="r" b="b"/>
              <a:pathLst>
                <a:path w="2896" h="2972" extrusionOk="0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023;p50">
              <a:extLst>
                <a:ext uri="{FF2B5EF4-FFF2-40B4-BE49-F238E27FC236}">
                  <a16:creationId xmlns:a16="http://schemas.microsoft.com/office/drawing/2014/main" id="{80D1AC11-95E7-A732-6AAC-C6C5BFCD09F4}"/>
                </a:ext>
              </a:extLst>
            </p:cNvPr>
            <p:cNvSpPr/>
            <p:nvPr/>
          </p:nvSpPr>
          <p:spPr>
            <a:xfrm>
              <a:off x="3341075" y="3415550"/>
              <a:ext cx="36400" cy="37925"/>
            </a:xfrm>
            <a:custGeom>
              <a:avLst/>
              <a:gdLst/>
              <a:ahLst/>
              <a:cxnLst/>
              <a:rect l="l" t="t" r="r" b="b"/>
              <a:pathLst>
                <a:path w="1456" h="1517" extrusionOk="0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024;p50">
              <a:extLst>
                <a:ext uri="{FF2B5EF4-FFF2-40B4-BE49-F238E27FC236}">
                  <a16:creationId xmlns:a16="http://schemas.microsoft.com/office/drawing/2014/main" id="{68B567E4-B66D-6D4B-9DA6-B1A029BFA710}"/>
                </a:ext>
              </a:extLst>
            </p:cNvPr>
            <p:cNvSpPr/>
            <p:nvPr/>
          </p:nvSpPr>
          <p:spPr>
            <a:xfrm>
              <a:off x="1008825" y="3401150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025;p50">
              <a:extLst>
                <a:ext uri="{FF2B5EF4-FFF2-40B4-BE49-F238E27FC236}">
                  <a16:creationId xmlns:a16="http://schemas.microsoft.com/office/drawing/2014/main" id="{E393F3FA-CFA8-1A8A-45C4-1EA5392208FD}"/>
                </a:ext>
              </a:extLst>
            </p:cNvPr>
            <p:cNvSpPr/>
            <p:nvPr/>
          </p:nvSpPr>
          <p:spPr>
            <a:xfrm>
              <a:off x="1419650" y="2970250"/>
              <a:ext cx="43975" cy="44375"/>
            </a:xfrm>
            <a:custGeom>
              <a:avLst/>
              <a:gdLst/>
              <a:ahLst/>
              <a:cxnLst/>
              <a:rect l="l" t="t" r="r" b="b"/>
              <a:pathLst>
                <a:path w="1759" h="1775" extrusionOk="0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026;p50">
              <a:extLst>
                <a:ext uri="{FF2B5EF4-FFF2-40B4-BE49-F238E27FC236}">
                  <a16:creationId xmlns:a16="http://schemas.microsoft.com/office/drawing/2014/main" id="{37C0C988-CD89-F571-2B05-7DF04A77D3C2}"/>
                </a:ext>
              </a:extLst>
            </p:cNvPr>
            <p:cNvSpPr/>
            <p:nvPr/>
          </p:nvSpPr>
          <p:spPr>
            <a:xfrm>
              <a:off x="1965750" y="2917950"/>
              <a:ext cx="29975" cy="30350"/>
            </a:xfrm>
            <a:custGeom>
              <a:avLst/>
              <a:gdLst/>
              <a:ahLst/>
              <a:cxnLst/>
              <a:rect l="l" t="t" r="r" b="b"/>
              <a:pathLst>
                <a:path w="1199" h="1214" extrusionOk="0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027;p50">
              <a:extLst>
                <a:ext uri="{FF2B5EF4-FFF2-40B4-BE49-F238E27FC236}">
                  <a16:creationId xmlns:a16="http://schemas.microsoft.com/office/drawing/2014/main" id="{BB642EEE-6769-96F4-1BF2-80440FF48153}"/>
                </a:ext>
              </a:extLst>
            </p:cNvPr>
            <p:cNvSpPr/>
            <p:nvPr/>
          </p:nvSpPr>
          <p:spPr>
            <a:xfrm>
              <a:off x="2725225" y="2927425"/>
              <a:ext cx="68250" cy="68250"/>
            </a:xfrm>
            <a:custGeom>
              <a:avLst/>
              <a:gdLst/>
              <a:ahLst/>
              <a:cxnLst/>
              <a:rect l="l" t="t" r="r" b="b"/>
              <a:pathLst>
                <a:path w="2730" h="2730" extrusionOk="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135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207" y="7184714"/>
            <a:ext cx="5388185" cy="565798"/>
            <a:chOff x="1112207" y="7184714"/>
            <a:chExt cx="5388185" cy="565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7184714"/>
              <a:ext cx="5388185" cy="5657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88587" y="3111277"/>
            <a:ext cx="3110764" cy="2430296"/>
            <a:chOff x="10688587" y="3111277"/>
            <a:chExt cx="3110764" cy="24302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8587" y="3111277"/>
              <a:ext cx="3110764" cy="2430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62744" y="3111277"/>
            <a:ext cx="3110764" cy="2430296"/>
            <a:chOff x="14062744" y="3111277"/>
            <a:chExt cx="3110764" cy="24302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2744" y="3111277"/>
              <a:ext cx="3110764" cy="2430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2207" y="6115966"/>
            <a:ext cx="5388185" cy="713615"/>
            <a:chOff x="1112207" y="6115966"/>
            <a:chExt cx="5388185" cy="713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35168" y="6115966"/>
            <a:ext cx="4889231" cy="2782097"/>
            <a:chOff x="7135168" y="6115966"/>
            <a:chExt cx="4889231" cy="27820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5168" y="6115966"/>
              <a:ext cx="4889231" cy="27820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87793" y="6115966"/>
            <a:ext cx="4885714" cy="2782097"/>
            <a:chOff x="12287793" y="6115966"/>
            <a:chExt cx="4885714" cy="27820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7793" y="6115966"/>
              <a:ext cx="4885714" cy="27820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60617" y="4433443"/>
            <a:ext cx="2527169" cy="824814"/>
            <a:chOff x="7360617" y="4433443"/>
            <a:chExt cx="2527169" cy="8248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0617" y="4433443"/>
              <a:ext cx="2527169" cy="8248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36508" y="1959761"/>
            <a:ext cx="15598904" cy="675490"/>
            <a:chOff x="1536508" y="1959761"/>
            <a:chExt cx="15598904" cy="6754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6508" y="1959761"/>
              <a:ext cx="15598904" cy="6754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60617" y="3394592"/>
            <a:ext cx="2527169" cy="835093"/>
            <a:chOff x="7360617" y="3394592"/>
            <a:chExt cx="2527169" cy="8350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0617" y="3394592"/>
              <a:ext cx="2527169" cy="8350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2207" y="3290459"/>
            <a:ext cx="5388185" cy="899748"/>
            <a:chOff x="1112207" y="3290459"/>
            <a:chExt cx="5388185" cy="89974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2207" y="3290459"/>
              <a:ext cx="5388185" cy="8997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2207" y="4519785"/>
            <a:ext cx="5388185" cy="899748"/>
            <a:chOff x="1112207" y="4519785"/>
            <a:chExt cx="5388185" cy="8997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043192" y="6290376"/>
            <a:ext cx="6757226" cy="44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A에 대한 키워드 또는 제목을 적어주세요.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300625" y="8379378"/>
            <a:ext cx="382809" cy="305034"/>
            <a:chOff x="1300625" y="8379378"/>
            <a:chExt cx="382809" cy="30503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0625" y="8379378"/>
              <a:ext cx="382809" cy="3050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12207" y="8105644"/>
            <a:ext cx="5388185" cy="792419"/>
            <a:chOff x="1112207" y="8105644"/>
            <a:chExt cx="5388185" cy="79241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043192" y="7319354"/>
            <a:ext cx="6757226" cy="44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A에 대한 키워드 또는 제목을 적어주세요.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2043192" y="8341283"/>
            <a:ext cx="6757226" cy="449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A에 대한 키워드 또는 제목을 적어주세요.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611258" y="3554524"/>
            <a:ext cx="5740576" cy="554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이 곳에 주제를 입력해주세요.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521620" y="4790648"/>
            <a:ext cx="5740576" cy="554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이 곳에 주제를 입력해주세요.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7235323" y="3588013"/>
            <a:ext cx="2777757" cy="6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POINT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7661364" y="4648571"/>
            <a:ext cx="2397414" cy="6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POINT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7399394" y="4620000"/>
            <a:ext cx="764757" cy="68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Q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0143455" y="3816352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24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2725512" y="4260185"/>
            <a:ext cx="1382186" cy="902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%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12722772" y="7224114"/>
            <a:ext cx="6023635" cy="1798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Keyword A에 대한 내용을 적어주세요. 분량은 3-4줄 정도가 적당합니다. 중요한 내용은 폰트 두께를 변경하여 강조할 수 있습니다. 텍스트박스를 더블클릭하면 내용을 수정할 수 있습니다.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632754" y="6293724"/>
            <a:ext cx="4195792" cy="6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Keyword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3536883" y="3816352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365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6346392" y="4260185"/>
            <a:ext cx="1183529" cy="902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%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7526848" y="7000333"/>
            <a:ext cx="6079652" cy="1798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Keyword B에 대한 내용을 적어주세요. 분량은 3-4줄 정도가 적당합니다. 중요한 내용은 두꺼운 폰트로 변경하여 강조할 수 있습니다. 텍스트박스를 더블클릭하면 내용을 수정할 수 있습니다.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7526849" y="6491819"/>
            <a:ext cx="4917890" cy="600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 dirty="0">
                <a:solidFill>
                  <a:srgbClr val="767676"/>
                </a:solidFill>
                <a:latin typeface="Gmarket Sans Medium" pitchFamily="34" charset="0"/>
                <a:cs typeface="Gmarket Sans Medium" pitchFamily="34" charset="0"/>
              </a:rPr>
              <a:t>Keyword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0367032" y="4904352"/>
            <a:ext cx="3753809" cy="6012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b="1" dirty="0">
                <a:solidFill>
                  <a:srgbClr val="767676"/>
                </a:solidFill>
                <a:latin typeface="Gmarket Sans Medium" pitchFamily="34" charset="0"/>
                <a:cs typeface="Gmarket Sans Medium" pitchFamily="34" charset="0"/>
              </a:rPr>
              <a:t>Keyword A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13741222" y="4904352"/>
            <a:ext cx="3753809" cy="6012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b="1" dirty="0">
                <a:solidFill>
                  <a:srgbClr val="767676"/>
                </a:solidFill>
                <a:latin typeface="Gmarket Sans Medium" pitchFamily="34" charset="0"/>
                <a:cs typeface="Gmarket Sans Medium" pitchFamily="34" charset="0"/>
              </a:rPr>
              <a:t>Keyword B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112207" y="1634486"/>
            <a:ext cx="1314922" cy="1000764"/>
            <a:chOff x="1112207" y="1634486"/>
            <a:chExt cx="1314922" cy="100076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2207" y="1634486"/>
              <a:ext cx="1314922" cy="1000764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2687552" y="2155132"/>
            <a:ext cx="20162548" cy="48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폴더 프레젠테이션 키트입니다. 아래 요소들을 활용해서 프레젠테이션을 더욱 다채롭게 만들 수 있어요! </a:t>
            </a:r>
            <a:endParaRPr lang="en-US" dirty="0"/>
          </a:p>
        </p:txBody>
      </p:sp>
      <p:sp>
        <p:nvSpPr>
          <p:cNvPr id="66" name="Object 66"/>
          <p:cNvSpPr txBox="1"/>
          <p:nvPr/>
        </p:nvSpPr>
        <p:spPr>
          <a:xfrm>
            <a:off x="899193" y="1984646"/>
            <a:ext cx="1686683" cy="733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KIT</a:t>
            </a:r>
            <a:endParaRPr lang="en-US" dirty="0"/>
          </a:p>
        </p:txBody>
      </p:sp>
      <p:sp>
        <p:nvSpPr>
          <p:cNvPr id="67" name="Object 67"/>
          <p:cNvSpPr txBox="1"/>
          <p:nvPr/>
        </p:nvSpPr>
        <p:spPr>
          <a:xfrm>
            <a:off x="6229738" y="9247948"/>
            <a:ext cx="5826238" cy="409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Folder Icon Presentation Kit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0C9BC1C-1D73-50CE-44BE-8ABA4BA2F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59" y="3428014"/>
            <a:ext cx="3265644" cy="215840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698EDC4-7274-DFC3-5EF4-81C4FBCF0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3428014"/>
            <a:ext cx="3966424" cy="215840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그림 29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0B615F17-0732-B2FE-A0EA-10FB3A834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69" y="3428014"/>
            <a:ext cx="3200864" cy="215840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5162E4-01D9-D3C7-6C6D-577D972D5EBF}"/>
              </a:ext>
            </a:extLst>
          </p:cNvPr>
          <p:cNvSpPr/>
          <p:nvPr/>
        </p:nvSpPr>
        <p:spPr>
          <a:xfrm>
            <a:off x="1800484" y="3372981"/>
            <a:ext cx="3320718" cy="221344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3EE227-35BA-7FAE-0B75-CD9707D6876B}"/>
              </a:ext>
            </a:extLst>
          </p:cNvPr>
          <p:cNvSpPr/>
          <p:nvPr/>
        </p:nvSpPr>
        <p:spPr>
          <a:xfrm>
            <a:off x="7208568" y="3372980"/>
            <a:ext cx="3200865" cy="2213441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C3A0E8-ECA7-F202-EAC4-8C3644CD0D26}"/>
              </a:ext>
            </a:extLst>
          </p:cNvPr>
          <p:cNvSpPr/>
          <p:nvPr/>
        </p:nvSpPr>
        <p:spPr>
          <a:xfrm>
            <a:off x="12476652" y="3372979"/>
            <a:ext cx="3986572" cy="2213441"/>
          </a:xfrm>
          <a:prstGeom prst="rect">
            <a:avLst/>
          </a:prstGeom>
          <a:noFill/>
          <a:ln w="76200">
            <a:solidFill>
              <a:srgbClr val="86CB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1BD67E7D-FD5C-16AD-0116-4F4DFE3174D9}"/>
              </a:ext>
            </a:extLst>
          </p:cNvPr>
          <p:cNvSpPr txBox="1"/>
          <p:nvPr/>
        </p:nvSpPr>
        <p:spPr>
          <a:xfrm>
            <a:off x="3132517" y="6402773"/>
            <a:ext cx="29567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bject 54">
            <a:extLst>
              <a:ext uri="{FF2B5EF4-FFF2-40B4-BE49-F238E27FC236}">
                <a16:creationId xmlns:a16="http://schemas.microsoft.com/office/drawing/2014/main" id="{B626C7A5-001B-3669-DFAD-1D7982C317D5}"/>
              </a:ext>
            </a:extLst>
          </p:cNvPr>
          <p:cNvSpPr txBox="1"/>
          <p:nvPr/>
        </p:nvSpPr>
        <p:spPr>
          <a:xfrm>
            <a:off x="2963134" y="696804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최종 확인 창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165F584-52B0-BB47-FCA8-355F807AB878}"/>
              </a:ext>
            </a:extLst>
          </p:cNvPr>
          <p:cNvCxnSpPr>
            <a:cxnSpLocks/>
          </p:cNvCxnSpPr>
          <p:nvPr/>
        </p:nvCxnSpPr>
        <p:spPr>
          <a:xfrm flipV="1">
            <a:off x="1802676" y="5586420"/>
            <a:ext cx="0" cy="1066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Object 42">
            <a:extLst>
              <a:ext uri="{FF2B5EF4-FFF2-40B4-BE49-F238E27FC236}">
                <a16:creationId xmlns:a16="http://schemas.microsoft.com/office/drawing/2014/main" id="{07D26CC2-DEFF-2697-E4D1-6A9EDFDD5B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-16790" r="16790"/>
          <a:stretch/>
        </p:blipFill>
        <p:spPr>
          <a:xfrm>
            <a:off x="11985415" y="6259467"/>
            <a:ext cx="5388185" cy="792419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B418A1-B5AF-2AAA-BF33-2D01FD29574B}"/>
              </a:ext>
            </a:extLst>
          </p:cNvPr>
          <p:cNvCxnSpPr>
            <a:cxnSpLocks/>
          </p:cNvCxnSpPr>
          <p:nvPr/>
        </p:nvCxnSpPr>
        <p:spPr>
          <a:xfrm flipH="1">
            <a:off x="1818457" y="6651604"/>
            <a:ext cx="39291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6" name="Object 42">
            <a:extLst>
              <a:ext uri="{FF2B5EF4-FFF2-40B4-BE49-F238E27FC236}">
                <a16:creationId xmlns:a16="http://schemas.microsoft.com/office/drawing/2014/main" id="{A20C921E-F28B-8941-8ACC-10A8E9A2799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-16790" r="16790"/>
          <a:stretch/>
        </p:blipFill>
        <p:spPr>
          <a:xfrm>
            <a:off x="6683585" y="6259467"/>
            <a:ext cx="5388185" cy="792419"/>
          </a:xfrm>
          <a:prstGeom prst="rect">
            <a:avLst/>
          </a:prstGeom>
        </p:spPr>
      </p:pic>
      <p:sp>
        <p:nvSpPr>
          <p:cNvPr id="54" name="Object 46">
            <a:extLst>
              <a:ext uri="{FF2B5EF4-FFF2-40B4-BE49-F238E27FC236}">
                <a16:creationId xmlns:a16="http://schemas.microsoft.com/office/drawing/2014/main" id="{B4F91D9C-4E56-60D7-AE10-80B110E3CA79}"/>
              </a:ext>
            </a:extLst>
          </p:cNvPr>
          <p:cNvSpPr txBox="1"/>
          <p:nvPr/>
        </p:nvSpPr>
        <p:spPr>
          <a:xfrm>
            <a:off x="8549288" y="6402773"/>
            <a:ext cx="29567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취소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A43EBCDA-15BD-4465-159A-442C7C4F29E3}"/>
              </a:ext>
            </a:extLst>
          </p:cNvPr>
          <p:cNvSpPr txBox="1"/>
          <p:nvPr/>
        </p:nvSpPr>
        <p:spPr>
          <a:xfrm>
            <a:off x="8379905" y="696804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클릭 시 메시지 박스 제거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AB27F01-3DA1-1DEC-C44F-2DA04A145F60}"/>
              </a:ext>
            </a:extLst>
          </p:cNvPr>
          <p:cNvCxnSpPr>
            <a:cxnSpLocks/>
          </p:cNvCxnSpPr>
          <p:nvPr/>
        </p:nvCxnSpPr>
        <p:spPr>
          <a:xfrm flipV="1">
            <a:off x="7208568" y="5608554"/>
            <a:ext cx="0" cy="106680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359BAE-ACDF-67BB-D47D-6AF0C960D1BC}"/>
              </a:ext>
            </a:extLst>
          </p:cNvPr>
          <p:cNvCxnSpPr>
            <a:cxnSpLocks/>
          </p:cNvCxnSpPr>
          <p:nvPr/>
        </p:nvCxnSpPr>
        <p:spPr>
          <a:xfrm flipH="1">
            <a:off x="7224349" y="6673738"/>
            <a:ext cx="392917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46">
            <a:extLst>
              <a:ext uri="{FF2B5EF4-FFF2-40B4-BE49-F238E27FC236}">
                <a16:creationId xmlns:a16="http://schemas.microsoft.com/office/drawing/2014/main" id="{4C4F0F4B-D763-F6CA-50D3-C5F51B744FC6}"/>
              </a:ext>
            </a:extLst>
          </p:cNvPr>
          <p:cNvSpPr txBox="1"/>
          <p:nvPr/>
        </p:nvSpPr>
        <p:spPr>
          <a:xfrm>
            <a:off x="13820958" y="6402773"/>
            <a:ext cx="29567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완료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7" name="Object 42">
            <a:extLst>
              <a:ext uri="{FF2B5EF4-FFF2-40B4-BE49-F238E27FC236}">
                <a16:creationId xmlns:a16="http://schemas.microsoft.com/office/drawing/2014/main" id="{379F9C58-C0A4-A740-AEB8-C15CCA3E2D8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-16790" r="16790"/>
          <a:stretch/>
        </p:blipFill>
        <p:spPr>
          <a:xfrm>
            <a:off x="1295400" y="6259467"/>
            <a:ext cx="5388185" cy="792419"/>
          </a:xfrm>
          <a:prstGeom prst="rect">
            <a:avLst/>
          </a:prstGeom>
        </p:spPr>
      </p:pic>
      <p:sp>
        <p:nvSpPr>
          <p:cNvPr id="62" name="Object 54">
            <a:extLst>
              <a:ext uri="{FF2B5EF4-FFF2-40B4-BE49-F238E27FC236}">
                <a16:creationId xmlns:a16="http://schemas.microsoft.com/office/drawing/2014/main" id="{CCC2DD39-D6C2-2ADD-9428-5D3CA2DA015F}"/>
              </a:ext>
            </a:extLst>
          </p:cNvPr>
          <p:cNvSpPr txBox="1"/>
          <p:nvPr/>
        </p:nvSpPr>
        <p:spPr>
          <a:xfrm>
            <a:off x="13651575" y="696804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및 여유 공간 계산 시작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C91D5C-3D63-817F-3444-3F0F43F2510C}"/>
              </a:ext>
            </a:extLst>
          </p:cNvPr>
          <p:cNvCxnSpPr>
            <a:cxnSpLocks/>
          </p:cNvCxnSpPr>
          <p:nvPr/>
        </p:nvCxnSpPr>
        <p:spPr>
          <a:xfrm flipV="1">
            <a:off x="12476652" y="5586420"/>
            <a:ext cx="0" cy="106680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직선 연결선 959">
            <a:extLst>
              <a:ext uri="{FF2B5EF4-FFF2-40B4-BE49-F238E27FC236}">
                <a16:creationId xmlns:a16="http://schemas.microsoft.com/office/drawing/2014/main" id="{E5A75BC8-E37C-4CF6-5CB9-6DE29794DCEB}"/>
              </a:ext>
            </a:extLst>
          </p:cNvPr>
          <p:cNvCxnSpPr>
            <a:cxnSpLocks/>
          </p:cNvCxnSpPr>
          <p:nvPr/>
        </p:nvCxnSpPr>
        <p:spPr>
          <a:xfrm flipH="1">
            <a:off x="12492433" y="6651604"/>
            <a:ext cx="392917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8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28571" y="1736210"/>
            <a:ext cx="10228571" cy="8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이 곳에 타이틀을 적어주세요.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857138" y="2402874"/>
            <a:ext cx="12571438" cy="934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이 곳에 이 페이지에 대한 전체적인 설명을 간략하게 적어주세요. 폰트는 프리텐다드 Regular, 사이즈는 18pt 입니다. 텍스트 박스를 더블클릭하면 내용을 수정할 수 있습니다.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22400" y="3798272"/>
            <a:ext cx="4873013" cy="5331710"/>
            <a:chOff x="1322400" y="3798272"/>
            <a:chExt cx="4873013" cy="53317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400" y="3798272"/>
              <a:ext cx="4873013" cy="53317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8486" y="4488914"/>
            <a:ext cx="14000096" cy="1276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위에 대한 내용을 적어주세요. 분량은 3-4줄 정도가 적당합니다. 중요한 내용은 두꺼운 폰트로 변경하여 강조할 수 있습니다. 텍스트박스를 더블클릭하면 내용을 수정할 수 있습니다. 이 곳에 위에 대한 내용을 적어주세요. 폰트는 프리텐다드 Regular, 크기는 16pt 입니다.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734676" y="3798272"/>
            <a:ext cx="10228638" cy="551546"/>
            <a:chOff x="6734676" y="3798272"/>
            <a:chExt cx="10228638" cy="551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676" y="3798272"/>
              <a:ext cx="10228638" cy="55154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658486" y="3915733"/>
            <a:ext cx="6504233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01'에 대한 키워드 또는 제목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14424" y="594505"/>
            <a:ext cx="1996950" cy="436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CHAP.1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443048" y="3926524"/>
            <a:ext cx="1281676" cy="5561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658486" y="6402476"/>
            <a:ext cx="14000096" cy="1276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위에 대한 내용을 적어주세요. 분량은 3-4줄 정도가 적당합니다. 중요한 내용은 두꺼운 폰트로 변경하여 강조할 수 있습니다. 텍스트박스를 더블클릭하면 내용을 수정할 수 있습니다. 이 곳에 위에 대한 내용을 적어주세요. 폰트는 프리텐다드 Regular, 크기는 16pt 입니다.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734676" y="5711834"/>
            <a:ext cx="10228638" cy="551546"/>
            <a:chOff x="6734676" y="5711834"/>
            <a:chExt cx="10228638" cy="5515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676" y="5711834"/>
              <a:ext cx="10228638" cy="55154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58486" y="5829295"/>
            <a:ext cx="6504233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02'에 대한 키워드 또는 제목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404952" y="5840086"/>
            <a:ext cx="1357867" cy="5561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658486" y="8252543"/>
            <a:ext cx="14000096" cy="1276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위에 대한 내용을 적어주세요. 분량은 3-4줄 정도가 적당합니다. 중요한 내용은 두꺼운 폰트로 변경하여 강조할 수 있습니다. 텍스트박스를 더블클릭하면 내용을 수정할 수 있습니다. 이 곳에 위에 대한 내용을 적어주세요. 폰트는 프리텐다드 Regular, 크기는 16pt 입니다.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734676" y="7561905"/>
            <a:ext cx="10228638" cy="551546"/>
            <a:chOff x="6734676" y="7561905"/>
            <a:chExt cx="10228638" cy="5515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676" y="7561905"/>
              <a:ext cx="10228638" cy="55154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658486" y="7679362"/>
            <a:ext cx="6504233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03'에 대한 키워드 또는 제목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404956" y="7690152"/>
            <a:ext cx="1357867" cy="554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7460" y="3717610"/>
            <a:ext cx="3263492" cy="5257143"/>
            <a:chOff x="8917460" y="3717610"/>
            <a:chExt cx="3263492" cy="52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7460" y="3717610"/>
              <a:ext cx="3263492" cy="52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76194" y="3717610"/>
            <a:ext cx="3485714" cy="5257143"/>
            <a:chOff x="12876194" y="3717610"/>
            <a:chExt cx="3485714" cy="52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6194" y="3717610"/>
              <a:ext cx="3485714" cy="52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28571" y="1898114"/>
            <a:ext cx="10228571" cy="8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이 곳에 타이틀을 적어주세요.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857138" y="2564779"/>
            <a:ext cx="12571438" cy="934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이 곳에 이 페이지에 대한 전체적인 설명을 간략하게 적어주세요. 폰트는 프리텐다드 Regular, 사이즈는 18pt 입니다. 텍스트 박스를 더블클릭하면 내용을 수정할 수 있습니다.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6508" y="3717610"/>
            <a:ext cx="3263492" cy="5257143"/>
            <a:chOff x="1536508" y="3717610"/>
            <a:chExt cx="3263492" cy="52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508" y="3717610"/>
              <a:ext cx="3263492" cy="52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72598" y="5506456"/>
            <a:ext cx="292905" cy="107143"/>
            <a:chOff x="14472598" y="5506456"/>
            <a:chExt cx="292905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4472598" y="5506456"/>
              <a:ext cx="292905" cy="10714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21155" y="5948168"/>
            <a:ext cx="4195792" cy="68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Solution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257143" y="6552695"/>
            <a:ext cx="4085705" cy="2266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이 곳에 솔루션을 적어주세요. 폰트는 프리텐다드 Regular, 사이즈는 17pt 입니다. 텍스트 박스를 더블클릭하면 내용을 수정할 수 있습니다.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226984" y="3717610"/>
            <a:ext cx="3263492" cy="5257143"/>
            <a:chOff x="5226984" y="3717610"/>
            <a:chExt cx="3263492" cy="525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6984" y="3717610"/>
              <a:ext cx="3263492" cy="525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06349" y="6561905"/>
            <a:ext cx="3323810" cy="2552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257149" y="4235343"/>
            <a:ext cx="4085705" cy="13559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이 곳에 문제점을 적어주세요, 텍스트 박스를 더블클릭하면 내용을 수정할 수 있습니다.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96032" y="4632951"/>
            <a:ext cx="1344444" cy="1000764"/>
            <a:chOff x="2496032" y="4632951"/>
            <a:chExt cx="1344444" cy="10007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6032" y="4632951"/>
              <a:ext cx="1344444" cy="100076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15703" y="5937381"/>
            <a:ext cx="3101157" cy="7847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01'에 대한 키워드 또는 제목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549214" y="4930790"/>
            <a:ext cx="1238086" cy="8457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196825" y="6561905"/>
            <a:ext cx="3323810" cy="2552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308152" y="5937381"/>
            <a:ext cx="3101157" cy="7847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01'에 대한 키워드 또는 제목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8887302" y="6561905"/>
            <a:ext cx="3323810" cy="2552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186508" y="4632951"/>
            <a:ext cx="1344444" cy="1000764"/>
            <a:chOff x="6186508" y="4632951"/>
            <a:chExt cx="1344444" cy="10007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6508" y="4632951"/>
              <a:ext cx="1344444" cy="10007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76984" y="4632951"/>
            <a:ext cx="1344444" cy="1000764"/>
            <a:chOff x="9876984" y="4632951"/>
            <a:chExt cx="1344444" cy="10007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6984" y="4632951"/>
              <a:ext cx="1344444" cy="100076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998628" y="5937381"/>
            <a:ext cx="3101157" cy="7847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'Subject 01'에 대한 키워드 또는 제목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6058733" y="4930790"/>
            <a:ext cx="1600000" cy="8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9749206" y="4930790"/>
            <a:ext cx="1600000" cy="864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214424" y="594505"/>
            <a:ext cx="1996950" cy="436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CHAP.3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3825" y="2523810"/>
            <a:ext cx="3219048" cy="2015536"/>
            <a:chOff x="1523825" y="2523810"/>
            <a:chExt cx="3219048" cy="20155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825" y="2523810"/>
              <a:ext cx="3219048" cy="20155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9822" y="2836505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kern="0" spc="-1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256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530164" y="2523810"/>
            <a:ext cx="3219048" cy="2015536"/>
            <a:chOff x="5530164" y="2523810"/>
            <a:chExt cx="3219048" cy="2015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0164" y="2523810"/>
              <a:ext cx="3219048" cy="20155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5566" y="2024485"/>
            <a:ext cx="2168243" cy="808172"/>
            <a:chOff x="6055566" y="2024485"/>
            <a:chExt cx="2168243" cy="8081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5566" y="2024485"/>
              <a:ext cx="2168243" cy="8081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5254" y="4786964"/>
            <a:ext cx="4857143" cy="179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3860410" y="3270814"/>
            <a:ext cx="1862811" cy="911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131457" y="2836505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kern="0" spc="-1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97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580146" y="3280338"/>
            <a:ext cx="1382186" cy="902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536503" y="2523810"/>
            <a:ext cx="3219048" cy="2015536"/>
            <a:chOff x="9536503" y="2523810"/>
            <a:chExt cx="3219048" cy="20155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503" y="2523810"/>
              <a:ext cx="3219048" cy="201553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071618" y="2836505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kern="0" spc="-1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1300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23825" y="6552047"/>
            <a:ext cx="15257111" cy="792419"/>
            <a:chOff x="1523825" y="6552047"/>
            <a:chExt cx="15257111" cy="7924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25" y="6552047"/>
              <a:ext cx="15257111" cy="7924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086365" y="3280338"/>
            <a:ext cx="1382186" cy="902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억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523825" y="7503070"/>
            <a:ext cx="3946023" cy="183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1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97%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3806181" y="7679752"/>
            <a:ext cx="19433562" cy="1476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이 곳에는 결론을 적어주세요. 폰트는 프리텐다드 Medium, 사이즈는 17pt 입니다. 텍스트 박스를 더블클릭하면 내용을 수정할 수 있습니다. 분량은 2~3줄 정도가 적당합니다. 중요한 내용은 두꺼운 폰트로 변경하여 강조할 수 있습니다. 이 곳에는 결론을 적어주세요. 폰트는 프리텐다드 Medium, 사이즈는 17pt 입니다. 텍스트 박스를 더블클릭하면 내용을 수정할 수 있습니다.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720640" y="4786964"/>
            <a:ext cx="4857143" cy="179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726979" y="4786964"/>
            <a:ext cx="4857143" cy="179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2733317" y="4786964"/>
            <a:ext cx="4857143" cy="179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767676"/>
                </a:solidFill>
                <a:latin typeface="Pretendard" pitchFamily="34" charset="0"/>
                <a:cs typeface="Pretendard" pitchFamily="34" charset="0"/>
              </a:rPr>
              <a:t>이 곳에 위와 관련한 내용을 적어주세요. 폰트는 프리텐다드 Regular, 사이즈는 16pt 입니다. 텍스트 박스를 더블클릭하면 내용을 수정할 수 있습니다.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415820" y="6730286"/>
            <a:ext cx="4015410" cy="568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86CBC5"/>
                </a:solidFill>
                <a:latin typeface="Gmarket Sans Bold" pitchFamily="34" charset="0"/>
                <a:cs typeface="Gmarket Sans Bold" pitchFamily="34" charset="0"/>
              </a:rPr>
              <a:t>CONCLUSION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542841" y="2523810"/>
            <a:ext cx="3219048" cy="2015536"/>
            <a:chOff x="13542841" y="2523810"/>
            <a:chExt cx="3219048" cy="201553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2841" y="2523810"/>
              <a:ext cx="3219048" cy="20155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750809" y="2170183"/>
            <a:ext cx="2777757" cy="700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F9FBFA"/>
                </a:solidFill>
                <a:latin typeface="Gmarket Sans Bold" pitchFamily="34" charset="0"/>
                <a:cs typeface="Gmarket Sans Bold" pitchFamily="34" charset="0"/>
              </a:rPr>
              <a:t>POINT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3073349" y="2836505"/>
            <a:ext cx="3725622" cy="183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900" kern="0" spc="-1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385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5878571" y="3280333"/>
            <a:ext cx="1382186" cy="902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767676"/>
                </a:solidFill>
                <a:latin typeface="Gmarket Sans Bold" pitchFamily="34" charset="0"/>
                <a:cs typeface="Gmarket Sans Bold" pitchFamily="34" charset="0"/>
              </a:rPr>
              <a:t>%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214424" y="594505"/>
            <a:ext cx="1996950" cy="443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444444"/>
                </a:solidFill>
                <a:latin typeface="Gmarket Sans Medium" pitchFamily="34" charset="0"/>
                <a:cs typeface="Gmarket Sans Medium" pitchFamily="34" charset="0"/>
              </a:rPr>
              <a:t>CHAP.4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47250" y="1927184"/>
            <a:ext cx="7191215" cy="824814"/>
            <a:chOff x="5547250" y="1927184"/>
            <a:chExt cx="7191215" cy="8248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250" y="1927184"/>
              <a:ext cx="7191215" cy="8248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90400" y="2124819"/>
            <a:ext cx="808571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dirty="0">
                <a:solidFill>
                  <a:srgbClr val="444444"/>
                </a:solidFill>
                <a:latin typeface="Gmarket Sans Medium" pitchFamily="34" charset="0"/>
              </a:rPr>
              <a:t>목 차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316051" y="2104073"/>
            <a:ext cx="1293120" cy="688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F9FBFA"/>
                </a:solidFill>
                <a:latin typeface="Gmarket Sans Bold" pitchFamily="34" charset="0"/>
                <a:cs typeface="Gmarket Sans Bold" pitchFamily="34" charset="0"/>
              </a:rPr>
              <a:t>Q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349F3056-A738-55AA-58B2-E74C163762FD}"/>
              </a:ext>
            </a:extLst>
          </p:cNvPr>
          <p:cNvGrpSpPr/>
          <p:nvPr/>
        </p:nvGrpSpPr>
        <p:grpSpPr>
          <a:xfrm>
            <a:off x="2747261" y="3615174"/>
            <a:ext cx="5388185" cy="713615"/>
            <a:chOff x="1112207" y="6115966"/>
            <a:chExt cx="5388185" cy="713615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9345EDB5-6421-C8F9-7C9E-D6222A0E7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8219D629-2B0B-1CC9-C5F0-02BD8F1A5701}"/>
              </a:ext>
            </a:extLst>
          </p:cNvPr>
          <p:cNvGrpSpPr/>
          <p:nvPr/>
        </p:nvGrpSpPr>
        <p:grpSpPr>
          <a:xfrm>
            <a:off x="2747260" y="5716514"/>
            <a:ext cx="5388185" cy="713615"/>
            <a:chOff x="1112207" y="6115966"/>
            <a:chExt cx="5388185" cy="713615"/>
          </a:xfrm>
        </p:grpSpPr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BD37E20B-83CD-A63C-9C58-164B6563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10" name="그룹 1005">
            <a:extLst>
              <a:ext uri="{FF2B5EF4-FFF2-40B4-BE49-F238E27FC236}">
                <a16:creationId xmlns:a16="http://schemas.microsoft.com/office/drawing/2014/main" id="{8B413E05-2F23-7996-E452-8C6200B216EB}"/>
              </a:ext>
            </a:extLst>
          </p:cNvPr>
          <p:cNvGrpSpPr/>
          <p:nvPr/>
        </p:nvGrpSpPr>
        <p:grpSpPr>
          <a:xfrm>
            <a:off x="2747259" y="7817854"/>
            <a:ext cx="5388185" cy="713615"/>
            <a:chOff x="1112207" y="6115966"/>
            <a:chExt cx="5388185" cy="713615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DFB47E8E-E4F2-AD7C-44E9-79EFB29C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62B88E3F-479C-63A2-5E8A-5607C1A57F9A}"/>
              </a:ext>
            </a:extLst>
          </p:cNvPr>
          <p:cNvGrpSpPr/>
          <p:nvPr/>
        </p:nvGrpSpPr>
        <p:grpSpPr>
          <a:xfrm>
            <a:off x="10230714" y="3613536"/>
            <a:ext cx="5388185" cy="713615"/>
            <a:chOff x="1112207" y="6115966"/>
            <a:chExt cx="5388185" cy="713615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D433548-0BFB-F567-4187-8026CF8F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C2AF5C1C-FCCB-62FE-696D-520698073AAD}"/>
              </a:ext>
            </a:extLst>
          </p:cNvPr>
          <p:cNvGrpSpPr/>
          <p:nvPr/>
        </p:nvGrpSpPr>
        <p:grpSpPr>
          <a:xfrm>
            <a:off x="10230713" y="5714876"/>
            <a:ext cx="5388185" cy="713615"/>
            <a:chOff x="1112207" y="6115966"/>
            <a:chExt cx="5388185" cy="713615"/>
          </a:xfrm>
        </p:grpSpPr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9F53136C-1A1A-39DE-6316-0A6F27E3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4319E654-D45C-B227-665D-C0624DC65E0B}"/>
              </a:ext>
            </a:extLst>
          </p:cNvPr>
          <p:cNvGrpSpPr/>
          <p:nvPr/>
        </p:nvGrpSpPr>
        <p:grpSpPr>
          <a:xfrm>
            <a:off x="10230712" y="7816216"/>
            <a:ext cx="5388185" cy="713615"/>
            <a:chOff x="1112207" y="6115966"/>
            <a:chExt cx="5388185" cy="713615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A58F5A8F-1355-C00A-F5B9-7C6085DD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6115966"/>
              <a:ext cx="5388185" cy="713615"/>
            </a:xfrm>
            <a:prstGeom prst="rect">
              <a:avLst/>
            </a:prstGeom>
          </p:spPr>
        </p:pic>
      </p:grpSp>
      <p:sp>
        <p:nvSpPr>
          <p:cNvPr id="32" name="Object 23">
            <a:extLst>
              <a:ext uri="{FF2B5EF4-FFF2-40B4-BE49-F238E27FC236}">
                <a16:creationId xmlns:a16="http://schemas.microsoft.com/office/drawing/2014/main" id="{91FE33B4-EEDB-72EF-4311-D8B4C8BF07BE}"/>
              </a:ext>
            </a:extLst>
          </p:cNvPr>
          <p:cNvSpPr txBox="1"/>
          <p:nvPr/>
        </p:nvSpPr>
        <p:spPr>
          <a:xfrm>
            <a:off x="2747259" y="3707015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1.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프로젝트 개요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EDC25AAE-CB3C-4DAC-EB84-E232AA178265}"/>
              </a:ext>
            </a:extLst>
          </p:cNvPr>
          <p:cNvSpPr txBox="1"/>
          <p:nvPr/>
        </p:nvSpPr>
        <p:spPr>
          <a:xfrm>
            <a:off x="3033390" y="5842685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2.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데이터 베이스 구현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3773803C-A8E6-BEE8-B280-14E3BAEEE6ED}"/>
              </a:ext>
            </a:extLst>
          </p:cNvPr>
          <p:cNvSpPr txBox="1"/>
          <p:nvPr/>
        </p:nvSpPr>
        <p:spPr>
          <a:xfrm>
            <a:off x="3220267" y="7892401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3.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 메인 화면 및 안내사항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E5382A71-46EA-986F-F86A-616122D8F969}"/>
              </a:ext>
            </a:extLst>
          </p:cNvPr>
          <p:cNvSpPr txBox="1"/>
          <p:nvPr/>
        </p:nvSpPr>
        <p:spPr>
          <a:xfrm>
            <a:off x="10036081" y="3745977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4.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 차량 등록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D320A3F1-052A-C79C-82DB-63D1DE207A40}"/>
              </a:ext>
            </a:extLst>
          </p:cNvPr>
          <p:cNvSpPr txBox="1"/>
          <p:nvPr/>
        </p:nvSpPr>
        <p:spPr>
          <a:xfrm>
            <a:off x="10036080" y="5781096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5.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차량 찾기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8900427-72D3-DD76-0BB9-4E03BC3FFEA7}"/>
              </a:ext>
            </a:extLst>
          </p:cNvPr>
          <p:cNvSpPr txBox="1"/>
          <p:nvPr/>
        </p:nvSpPr>
        <p:spPr>
          <a:xfrm>
            <a:off x="10036080" y="7865932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6.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market Sans Bold" pitchFamily="34" charset="0"/>
              </a:rPr>
              <a:t>관리 화면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grpSp>
        <p:nvGrpSpPr>
          <p:cNvPr id="1094" name="그룹 1006">
            <a:extLst>
              <a:ext uri="{FF2B5EF4-FFF2-40B4-BE49-F238E27FC236}">
                <a16:creationId xmlns:a16="http://schemas.microsoft.com/office/drawing/2014/main" id="{7F79A417-208B-6A47-AE15-FAC5EEC3717C}"/>
              </a:ext>
            </a:extLst>
          </p:cNvPr>
          <p:cNvGrpSpPr/>
          <p:nvPr/>
        </p:nvGrpSpPr>
        <p:grpSpPr>
          <a:xfrm>
            <a:off x="1237480" y="4152900"/>
            <a:ext cx="4889231" cy="2782097"/>
            <a:chOff x="7135168" y="6115966"/>
            <a:chExt cx="4889231" cy="2782097"/>
          </a:xfrm>
        </p:grpSpPr>
        <p:pic>
          <p:nvPicPr>
            <p:cNvPr id="1095" name="Object 17">
              <a:extLst>
                <a:ext uri="{FF2B5EF4-FFF2-40B4-BE49-F238E27FC236}">
                  <a16:creationId xmlns:a16="http://schemas.microsoft.com/office/drawing/2014/main" id="{5D9C12B7-A0DE-2C59-F573-BE71372D1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168" y="6115966"/>
              <a:ext cx="4889231" cy="2782097"/>
            </a:xfrm>
            <a:prstGeom prst="rect">
              <a:avLst/>
            </a:prstGeom>
          </p:spPr>
        </p:pic>
      </p:grpSp>
      <p:sp>
        <p:nvSpPr>
          <p:cNvPr id="1097" name="Object 23">
            <a:extLst>
              <a:ext uri="{FF2B5EF4-FFF2-40B4-BE49-F238E27FC236}">
                <a16:creationId xmlns:a16="http://schemas.microsoft.com/office/drawing/2014/main" id="{8B82EF35-0BC2-8DD5-C9FB-E1BE39590B54}"/>
              </a:ext>
            </a:extLst>
          </p:cNvPr>
          <p:cNvSpPr txBox="1"/>
          <p:nvPr/>
        </p:nvSpPr>
        <p:spPr>
          <a:xfrm>
            <a:off x="1495648" y="4708976"/>
            <a:ext cx="4419600" cy="1301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시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주차위치를 안내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8" name="그룹 1006">
            <a:extLst>
              <a:ext uri="{FF2B5EF4-FFF2-40B4-BE49-F238E27FC236}">
                <a16:creationId xmlns:a16="http://schemas.microsoft.com/office/drawing/2014/main" id="{EBC277AB-F1E3-A9B9-CECA-12A8DCBDBA54}"/>
              </a:ext>
            </a:extLst>
          </p:cNvPr>
          <p:cNvGrpSpPr/>
          <p:nvPr/>
        </p:nvGrpSpPr>
        <p:grpSpPr>
          <a:xfrm>
            <a:off x="6679917" y="4152899"/>
            <a:ext cx="4889231" cy="2782097"/>
            <a:chOff x="7135168" y="6115966"/>
            <a:chExt cx="4889231" cy="2782097"/>
          </a:xfrm>
        </p:grpSpPr>
        <p:pic>
          <p:nvPicPr>
            <p:cNvPr id="1099" name="Object 17">
              <a:extLst>
                <a:ext uri="{FF2B5EF4-FFF2-40B4-BE49-F238E27FC236}">
                  <a16:creationId xmlns:a16="http://schemas.microsoft.com/office/drawing/2014/main" id="{DBA10A2A-D15D-E323-0979-DD0A62286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168" y="6115966"/>
              <a:ext cx="4889231" cy="2782097"/>
            </a:xfrm>
            <a:prstGeom prst="rect">
              <a:avLst/>
            </a:prstGeom>
          </p:spPr>
        </p:pic>
      </p:grpSp>
      <p:sp>
        <p:nvSpPr>
          <p:cNvPr id="1100" name="Object 23">
            <a:extLst>
              <a:ext uri="{FF2B5EF4-FFF2-40B4-BE49-F238E27FC236}">
                <a16:creationId xmlns:a16="http://schemas.microsoft.com/office/drawing/2014/main" id="{20C7A2BC-EE97-A446-4F21-AE4631EDD55A}"/>
              </a:ext>
            </a:extLst>
          </p:cNvPr>
          <p:cNvSpPr txBox="1"/>
          <p:nvPr/>
        </p:nvSpPr>
        <p:spPr>
          <a:xfrm>
            <a:off x="6914732" y="4708976"/>
            <a:ext cx="4419600" cy="1301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찾을 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정보와 요금 안내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1" name="그룹 1006">
            <a:extLst>
              <a:ext uri="{FF2B5EF4-FFF2-40B4-BE49-F238E27FC236}">
                <a16:creationId xmlns:a16="http://schemas.microsoft.com/office/drawing/2014/main" id="{4FD63AAE-A1D3-3F9D-6FB1-CD74452BD498}"/>
              </a:ext>
            </a:extLst>
          </p:cNvPr>
          <p:cNvGrpSpPr/>
          <p:nvPr/>
        </p:nvGrpSpPr>
        <p:grpSpPr>
          <a:xfrm>
            <a:off x="12075650" y="4178276"/>
            <a:ext cx="4889231" cy="2782097"/>
            <a:chOff x="7135168" y="6115966"/>
            <a:chExt cx="4889231" cy="2782097"/>
          </a:xfrm>
        </p:grpSpPr>
        <p:pic>
          <p:nvPicPr>
            <p:cNvPr id="1102" name="Object 17">
              <a:extLst>
                <a:ext uri="{FF2B5EF4-FFF2-40B4-BE49-F238E27FC236}">
                  <a16:creationId xmlns:a16="http://schemas.microsoft.com/office/drawing/2014/main" id="{BB168E86-C767-208E-B2C8-9C0543755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168" y="6115966"/>
              <a:ext cx="4889231" cy="2782097"/>
            </a:xfrm>
            <a:prstGeom prst="rect">
              <a:avLst/>
            </a:prstGeom>
          </p:spPr>
        </p:pic>
      </p:grpSp>
      <p:sp>
        <p:nvSpPr>
          <p:cNvPr id="1103" name="Object 23">
            <a:extLst>
              <a:ext uri="{FF2B5EF4-FFF2-40B4-BE49-F238E27FC236}">
                <a16:creationId xmlns:a16="http://schemas.microsoft.com/office/drawing/2014/main" id="{7CC9AECD-31AD-5856-EDE5-FE23F1DF3C55}"/>
              </a:ext>
            </a:extLst>
          </p:cNvPr>
          <p:cNvSpPr txBox="1"/>
          <p:nvPr/>
        </p:nvSpPr>
        <p:spPr>
          <a:xfrm>
            <a:off x="12325708" y="4708976"/>
            <a:ext cx="4419600" cy="1301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기능으로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고객정보와 요금 등 관리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17" name="Google Shape;2955;p50">
            <a:extLst>
              <a:ext uri="{FF2B5EF4-FFF2-40B4-BE49-F238E27FC236}">
                <a16:creationId xmlns:a16="http://schemas.microsoft.com/office/drawing/2014/main" id="{53FADDE2-2B32-D020-BCA3-F69F0555D4DC}"/>
              </a:ext>
            </a:extLst>
          </p:cNvPr>
          <p:cNvGrpSpPr/>
          <p:nvPr/>
        </p:nvGrpSpPr>
        <p:grpSpPr>
          <a:xfrm>
            <a:off x="15240000" y="9022563"/>
            <a:ext cx="2368650" cy="809900"/>
            <a:chOff x="1008825" y="2872475"/>
            <a:chExt cx="2368650" cy="809900"/>
          </a:xfrm>
        </p:grpSpPr>
        <p:sp>
          <p:nvSpPr>
            <p:cNvPr id="1318" name="Google Shape;2956;p50">
              <a:extLst>
                <a:ext uri="{FF2B5EF4-FFF2-40B4-BE49-F238E27FC236}">
                  <a16:creationId xmlns:a16="http://schemas.microsoft.com/office/drawing/2014/main" id="{D2E66133-D23E-A0DA-6D1C-4C64178B0182}"/>
                </a:ext>
              </a:extLst>
            </p:cNvPr>
            <p:cNvSpPr/>
            <p:nvPr/>
          </p:nvSpPr>
          <p:spPr>
            <a:xfrm>
              <a:off x="1084625" y="2959325"/>
              <a:ext cx="2201500" cy="629825"/>
            </a:xfrm>
            <a:custGeom>
              <a:avLst/>
              <a:gdLst/>
              <a:ahLst/>
              <a:cxnLst/>
              <a:rect l="l" t="t" r="r" b="b"/>
              <a:pathLst>
                <a:path w="88060" h="25193" extrusionOk="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57;p50">
              <a:extLst>
                <a:ext uri="{FF2B5EF4-FFF2-40B4-BE49-F238E27FC236}">
                  <a16:creationId xmlns:a16="http://schemas.microsoft.com/office/drawing/2014/main" id="{3A1B69F4-FE68-C420-300F-D65C6657493F}"/>
                </a:ext>
              </a:extLst>
            </p:cNvPr>
            <p:cNvSpPr/>
            <p:nvPr/>
          </p:nvSpPr>
          <p:spPr>
            <a:xfrm>
              <a:off x="1222200" y="3533800"/>
              <a:ext cx="83775" cy="22375"/>
            </a:xfrm>
            <a:custGeom>
              <a:avLst/>
              <a:gdLst/>
              <a:ahLst/>
              <a:cxnLst/>
              <a:rect l="l" t="t" r="r" b="b"/>
              <a:pathLst>
                <a:path w="3351" h="895" extrusionOk="0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58;p50">
              <a:extLst>
                <a:ext uri="{FF2B5EF4-FFF2-40B4-BE49-F238E27FC236}">
                  <a16:creationId xmlns:a16="http://schemas.microsoft.com/office/drawing/2014/main" id="{E7BD0589-A54C-49C5-0EB8-0CE9F6855D8E}"/>
                </a:ext>
              </a:extLst>
            </p:cNvPr>
            <p:cNvSpPr/>
            <p:nvPr/>
          </p:nvSpPr>
          <p:spPr>
            <a:xfrm>
              <a:off x="1650050" y="3533800"/>
              <a:ext cx="988400" cy="22375"/>
            </a:xfrm>
            <a:custGeom>
              <a:avLst/>
              <a:gdLst/>
              <a:ahLst/>
              <a:cxnLst/>
              <a:rect l="l" t="t" r="r" b="b"/>
              <a:pathLst>
                <a:path w="39536" h="895" extrusionOk="0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9;p50">
              <a:extLst>
                <a:ext uri="{FF2B5EF4-FFF2-40B4-BE49-F238E27FC236}">
                  <a16:creationId xmlns:a16="http://schemas.microsoft.com/office/drawing/2014/main" id="{CA10C2D8-9AA1-B85E-C004-F4EE991EF518}"/>
                </a:ext>
              </a:extLst>
            </p:cNvPr>
            <p:cNvSpPr/>
            <p:nvPr/>
          </p:nvSpPr>
          <p:spPr>
            <a:xfrm>
              <a:off x="2982925" y="3533800"/>
              <a:ext cx="279325" cy="22375"/>
            </a:xfrm>
            <a:custGeom>
              <a:avLst/>
              <a:gdLst/>
              <a:ahLst/>
              <a:cxnLst/>
              <a:rect l="l" t="t" r="r" b="b"/>
              <a:pathLst>
                <a:path w="11173" h="895" extrusionOk="0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0;p50">
              <a:extLst>
                <a:ext uri="{FF2B5EF4-FFF2-40B4-BE49-F238E27FC236}">
                  <a16:creationId xmlns:a16="http://schemas.microsoft.com/office/drawing/2014/main" id="{3C860DB3-2C06-6BD5-0BBF-E907D07D62E0}"/>
                </a:ext>
              </a:extLst>
            </p:cNvPr>
            <p:cNvSpPr/>
            <p:nvPr/>
          </p:nvSpPr>
          <p:spPr>
            <a:xfrm>
              <a:off x="1092575" y="3374625"/>
              <a:ext cx="254325" cy="119775"/>
            </a:xfrm>
            <a:custGeom>
              <a:avLst/>
              <a:gdLst/>
              <a:ahLst/>
              <a:cxnLst/>
              <a:rect l="l" t="t" r="r" b="b"/>
              <a:pathLst>
                <a:path w="10173" h="4791" extrusionOk="0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61;p50">
              <a:extLst>
                <a:ext uri="{FF2B5EF4-FFF2-40B4-BE49-F238E27FC236}">
                  <a16:creationId xmlns:a16="http://schemas.microsoft.com/office/drawing/2014/main" id="{7484BC19-98F6-1714-7123-0D2E80D3F294}"/>
                </a:ext>
              </a:extLst>
            </p:cNvPr>
            <p:cNvSpPr/>
            <p:nvPr/>
          </p:nvSpPr>
          <p:spPr>
            <a:xfrm>
              <a:off x="1307475" y="3338225"/>
              <a:ext cx="342600" cy="344150"/>
            </a:xfrm>
            <a:custGeom>
              <a:avLst/>
              <a:gdLst/>
              <a:ahLst/>
              <a:cxnLst/>
              <a:rect l="l" t="t" r="r" b="b"/>
              <a:pathLst>
                <a:path w="13704" h="13766" extrusionOk="0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62;p50">
              <a:extLst>
                <a:ext uri="{FF2B5EF4-FFF2-40B4-BE49-F238E27FC236}">
                  <a16:creationId xmlns:a16="http://schemas.microsoft.com/office/drawing/2014/main" id="{2BDA8B9E-900B-345F-E4EF-513C7DE37773}"/>
                </a:ext>
              </a:extLst>
            </p:cNvPr>
            <p:cNvSpPr/>
            <p:nvPr/>
          </p:nvSpPr>
          <p:spPr>
            <a:xfrm>
              <a:off x="1354825" y="3385600"/>
              <a:ext cx="247900" cy="247875"/>
            </a:xfrm>
            <a:custGeom>
              <a:avLst/>
              <a:gdLst/>
              <a:ahLst/>
              <a:cxnLst/>
              <a:rect l="l" t="t" r="r" b="b"/>
              <a:pathLst>
                <a:path w="9916" h="9915" extrusionOk="0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63;p50">
              <a:extLst>
                <a:ext uri="{FF2B5EF4-FFF2-40B4-BE49-F238E27FC236}">
                  <a16:creationId xmlns:a16="http://schemas.microsoft.com/office/drawing/2014/main" id="{34707494-2DC0-48CF-2042-D69EFCB72ED6}"/>
                </a:ext>
              </a:extLst>
            </p:cNvPr>
            <p:cNvSpPr/>
            <p:nvPr/>
          </p:nvSpPr>
          <p:spPr>
            <a:xfrm>
              <a:off x="1340425" y="3365150"/>
              <a:ext cx="290700" cy="290325"/>
            </a:xfrm>
            <a:custGeom>
              <a:avLst/>
              <a:gdLst/>
              <a:ahLst/>
              <a:cxnLst/>
              <a:rect l="l" t="t" r="r" b="b"/>
              <a:pathLst>
                <a:path w="11628" h="11613" extrusionOk="0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964;p50">
              <a:extLst>
                <a:ext uri="{FF2B5EF4-FFF2-40B4-BE49-F238E27FC236}">
                  <a16:creationId xmlns:a16="http://schemas.microsoft.com/office/drawing/2014/main" id="{A5ACB102-DDF8-D0B1-F77C-3007C0C9D322}"/>
                </a:ext>
              </a:extLst>
            </p:cNvPr>
            <p:cNvSpPr/>
            <p:nvPr/>
          </p:nvSpPr>
          <p:spPr>
            <a:xfrm>
              <a:off x="1378325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965;p50">
              <a:extLst>
                <a:ext uri="{FF2B5EF4-FFF2-40B4-BE49-F238E27FC236}">
                  <a16:creationId xmlns:a16="http://schemas.microsoft.com/office/drawing/2014/main" id="{8D0A6AF1-BC38-8DA1-487D-CF0948F5C0E6}"/>
                </a:ext>
              </a:extLst>
            </p:cNvPr>
            <p:cNvSpPr/>
            <p:nvPr/>
          </p:nvSpPr>
          <p:spPr>
            <a:xfrm>
              <a:off x="1405250" y="3436000"/>
              <a:ext cx="147050" cy="147075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966;p50">
              <a:extLst>
                <a:ext uri="{FF2B5EF4-FFF2-40B4-BE49-F238E27FC236}">
                  <a16:creationId xmlns:a16="http://schemas.microsoft.com/office/drawing/2014/main" id="{D0EEDFAF-7B6A-6D5B-157B-267BF59E11A9}"/>
                </a:ext>
              </a:extLst>
            </p:cNvPr>
            <p:cNvSpPr/>
            <p:nvPr/>
          </p:nvSpPr>
          <p:spPr>
            <a:xfrm>
              <a:off x="1359375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967;p50">
              <a:extLst>
                <a:ext uri="{FF2B5EF4-FFF2-40B4-BE49-F238E27FC236}">
                  <a16:creationId xmlns:a16="http://schemas.microsoft.com/office/drawing/2014/main" id="{B04A7B34-70D8-ADB5-CAAA-61C48A2DC38C}"/>
                </a:ext>
              </a:extLst>
            </p:cNvPr>
            <p:cNvSpPr/>
            <p:nvPr/>
          </p:nvSpPr>
          <p:spPr>
            <a:xfrm>
              <a:off x="144617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968;p50">
              <a:extLst>
                <a:ext uri="{FF2B5EF4-FFF2-40B4-BE49-F238E27FC236}">
                  <a16:creationId xmlns:a16="http://schemas.microsoft.com/office/drawing/2014/main" id="{58D5005E-0B0D-2B2C-62F0-B428EA0D4B9E}"/>
                </a:ext>
              </a:extLst>
            </p:cNvPr>
            <p:cNvSpPr/>
            <p:nvPr/>
          </p:nvSpPr>
          <p:spPr>
            <a:xfrm>
              <a:off x="1463600" y="3495900"/>
              <a:ext cx="33375" cy="31850"/>
            </a:xfrm>
            <a:custGeom>
              <a:avLst/>
              <a:gdLst/>
              <a:ahLst/>
              <a:cxnLst/>
              <a:rect l="l" t="t" r="r" b="b"/>
              <a:pathLst>
                <a:path w="1335" h="1274" extrusionOk="0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969;p50">
              <a:extLst>
                <a:ext uri="{FF2B5EF4-FFF2-40B4-BE49-F238E27FC236}">
                  <a16:creationId xmlns:a16="http://schemas.microsoft.com/office/drawing/2014/main" id="{3F3828F3-A291-AC73-C9FE-1EE018CC66CF}"/>
                </a:ext>
              </a:extLst>
            </p:cNvPr>
            <p:cNvSpPr/>
            <p:nvPr/>
          </p:nvSpPr>
          <p:spPr>
            <a:xfrm>
              <a:off x="1457550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970;p50">
              <a:extLst>
                <a:ext uri="{FF2B5EF4-FFF2-40B4-BE49-F238E27FC236}">
                  <a16:creationId xmlns:a16="http://schemas.microsoft.com/office/drawing/2014/main" id="{7AB0980A-0525-AA7B-1CC3-7F07AC660F8B}"/>
                </a:ext>
              </a:extLst>
            </p:cNvPr>
            <p:cNvSpPr/>
            <p:nvPr/>
          </p:nvSpPr>
          <p:spPr>
            <a:xfrm>
              <a:off x="3088675" y="3282900"/>
              <a:ext cx="197450" cy="86825"/>
            </a:xfrm>
            <a:custGeom>
              <a:avLst/>
              <a:gdLst/>
              <a:ahLst/>
              <a:cxnLst/>
              <a:rect l="l" t="t" r="r" b="b"/>
              <a:pathLst>
                <a:path w="7898" h="3473" extrusionOk="0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971;p50">
              <a:extLst>
                <a:ext uri="{FF2B5EF4-FFF2-40B4-BE49-F238E27FC236}">
                  <a16:creationId xmlns:a16="http://schemas.microsoft.com/office/drawing/2014/main" id="{E379ED37-1CFC-7431-4379-4F5D7DBCB8E0}"/>
                </a:ext>
              </a:extLst>
            </p:cNvPr>
            <p:cNvSpPr/>
            <p:nvPr/>
          </p:nvSpPr>
          <p:spPr>
            <a:xfrm>
              <a:off x="2638425" y="3338225"/>
              <a:ext cx="344525" cy="344150"/>
            </a:xfrm>
            <a:custGeom>
              <a:avLst/>
              <a:gdLst/>
              <a:ahLst/>
              <a:cxnLst/>
              <a:rect l="l" t="t" r="r" b="b"/>
              <a:pathLst>
                <a:path w="13781" h="13766" extrusionOk="0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972;p50">
              <a:extLst>
                <a:ext uri="{FF2B5EF4-FFF2-40B4-BE49-F238E27FC236}">
                  <a16:creationId xmlns:a16="http://schemas.microsoft.com/office/drawing/2014/main" id="{AFC8C78D-6E2E-6F6E-6713-13498D087914}"/>
                </a:ext>
              </a:extLst>
            </p:cNvPr>
            <p:cNvSpPr/>
            <p:nvPr/>
          </p:nvSpPr>
          <p:spPr>
            <a:xfrm>
              <a:off x="2685800" y="3385600"/>
              <a:ext cx="247875" cy="247875"/>
            </a:xfrm>
            <a:custGeom>
              <a:avLst/>
              <a:gdLst/>
              <a:ahLst/>
              <a:cxnLst/>
              <a:rect l="l" t="t" r="r" b="b"/>
              <a:pathLst>
                <a:path w="9915" h="9915" extrusionOk="0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973;p50">
              <a:extLst>
                <a:ext uri="{FF2B5EF4-FFF2-40B4-BE49-F238E27FC236}">
                  <a16:creationId xmlns:a16="http://schemas.microsoft.com/office/drawing/2014/main" id="{1A73FDBA-6E4F-490A-B404-A1A7ED23886F}"/>
                </a:ext>
              </a:extLst>
            </p:cNvPr>
            <p:cNvSpPr/>
            <p:nvPr/>
          </p:nvSpPr>
          <p:spPr>
            <a:xfrm>
              <a:off x="2671775" y="3365150"/>
              <a:ext cx="290325" cy="290325"/>
            </a:xfrm>
            <a:custGeom>
              <a:avLst/>
              <a:gdLst/>
              <a:ahLst/>
              <a:cxnLst/>
              <a:rect l="l" t="t" r="r" b="b"/>
              <a:pathLst>
                <a:path w="11613" h="11613" extrusionOk="0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974;p50">
              <a:extLst>
                <a:ext uri="{FF2B5EF4-FFF2-40B4-BE49-F238E27FC236}">
                  <a16:creationId xmlns:a16="http://schemas.microsoft.com/office/drawing/2014/main" id="{C75267A2-04F9-C44F-09CE-4EC73ADC9031}"/>
                </a:ext>
              </a:extLst>
            </p:cNvPr>
            <p:cNvSpPr/>
            <p:nvPr/>
          </p:nvSpPr>
          <p:spPr>
            <a:xfrm>
              <a:off x="2711200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975;p50">
              <a:extLst>
                <a:ext uri="{FF2B5EF4-FFF2-40B4-BE49-F238E27FC236}">
                  <a16:creationId xmlns:a16="http://schemas.microsoft.com/office/drawing/2014/main" id="{C5D00AA6-E1DB-60EE-A591-8B9A0A49223F}"/>
                </a:ext>
              </a:extLst>
            </p:cNvPr>
            <p:cNvSpPr/>
            <p:nvPr/>
          </p:nvSpPr>
          <p:spPr>
            <a:xfrm>
              <a:off x="2736600" y="3436000"/>
              <a:ext cx="146675" cy="147075"/>
            </a:xfrm>
            <a:custGeom>
              <a:avLst/>
              <a:gdLst/>
              <a:ahLst/>
              <a:cxnLst/>
              <a:rect l="l" t="t" r="r" b="b"/>
              <a:pathLst>
                <a:path w="5867" h="5883" extrusionOk="0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976;p50">
              <a:extLst>
                <a:ext uri="{FF2B5EF4-FFF2-40B4-BE49-F238E27FC236}">
                  <a16:creationId xmlns:a16="http://schemas.microsoft.com/office/drawing/2014/main" id="{E991C6A9-0922-AB6E-BBDA-6D4B211DC169}"/>
                </a:ext>
              </a:extLst>
            </p:cNvPr>
            <p:cNvSpPr/>
            <p:nvPr/>
          </p:nvSpPr>
          <p:spPr>
            <a:xfrm>
              <a:off x="2692250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977;p50">
              <a:extLst>
                <a:ext uri="{FF2B5EF4-FFF2-40B4-BE49-F238E27FC236}">
                  <a16:creationId xmlns:a16="http://schemas.microsoft.com/office/drawing/2014/main" id="{B0E12975-DC10-6B0D-E5C2-FEAFAB532C70}"/>
                </a:ext>
              </a:extLst>
            </p:cNvPr>
            <p:cNvSpPr/>
            <p:nvPr/>
          </p:nvSpPr>
          <p:spPr>
            <a:xfrm>
              <a:off x="277752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978;p50">
              <a:extLst>
                <a:ext uri="{FF2B5EF4-FFF2-40B4-BE49-F238E27FC236}">
                  <a16:creationId xmlns:a16="http://schemas.microsoft.com/office/drawing/2014/main" id="{8B62B8AC-7D30-2B9D-D183-0A89C042C9AF}"/>
                </a:ext>
              </a:extLst>
            </p:cNvPr>
            <p:cNvSpPr/>
            <p:nvPr/>
          </p:nvSpPr>
          <p:spPr>
            <a:xfrm>
              <a:off x="2796475" y="3495900"/>
              <a:ext cx="31475" cy="31850"/>
            </a:xfrm>
            <a:custGeom>
              <a:avLst/>
              <a:gdLst/>
              <a:ahLst/>
              <a:cxnLst/>
              <a:rect l="l" t="t" r="r" b="b"/>
              <a:pathLst>
                <a:path w="1259" h="1274" extrusionOk="0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979;p50">
              <a:extLst>
                <a:ext uri="{FF2B5EF4-FFF2-40B4-BE49-F238E27FC236}">
                  <a16:creationId xmlns:a16="http://schemas.microsoft.com/office/drawing/2014/main" id="{EC6672FD-CE8B-B7E5-BDA3-E39AA2EA8532}"/>
                </a:ext>
              </a:extLst>
            </p:cNvPr>
            <p:cNvSpPr/>
            <p:nvPr/>
          </p:nvSpPr>
          <p:spPr>
            <a:xfrm>
              <a:off x="2790025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980;p50">
              <a:extLst>
                <a:ext uri="{FF2B5EF4-FFF2-40B4-BE49-F238E27FC236}">
                  <a16:creationId xmlns:a16="http://schemas.microsoft.com/office/drawing/2014/main" id="{A85B4AAD-CC74-1CF7-2D93-BF476AE6A139}"/>
                </a:ext>
              </a:extLst>
            </p:cNvPr>
            <p:cNvSpPr/>
            <p:nvPr/>
          </p:nvSpPr>
          <p:spPr>
            <a:xfrm>
              <a:off x="1776250" y="2997925"/>
              <a:ext cx="1241200" cy="237625"/>
            </a:xfrm>
            <a:custGeom>
              <a:avLst/>
              <a:gdLst/>
              <a:ahLst/>
              <a:cxnLst/>
              <a:rect l="l" t="t" r="r" b="b"/>
              <a:pathLst>
                <a:path w="49648" h="9505" extrusionOk="0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981;p50">
              <a:extLst>
                <a:ext uri="{FF2B5EF4-FFF2-40B4-BE49-F238E27FC236}">
                  <a16:creationId xmlns:a16="http://schemas.microsoft.com/office/drawing/2014/main" id="{15B9EC64-2FCD-E1A7-0DDF-9CA4F575CCA8}"/>
                </a:ext>
              </a:extLst>
            </p:cNvPr>
            <p:cNvSpPr/>
            <p:nvPr/>
          </p:nvSpPr>
          <p:spPr>
            <a:xfrm>
              <a:off x="1094100" y="3374625"/>
              <a:ext cx="235375" cy="108775"/>
            </a:xfrm>
            <a:custGeom>
              <a:avLst/>
              <a:gdLst/>
              <a:ahLst/>
              <a:cxnLst/>
              <a:rect l="l" t="t" r="r" b="b"/>
              <a:pathLst>
                <a:path w="9415" h="4351" extrusionOk="0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982;p50">
              <a:extLst>
                <a:ext uri="{FF2B5EF4-FFF2-40B4-BE49-F238E27FC236}">
                  <a16:creationId xmlns:a16="http://schemas.microsoft.com/office/drawing/2014/main" id="{C454A1B2-4748-4A82-9AB1-3490452F3F62}"/>
                </a:ext>
              </a:extLst>
            </p:cNvPr>
            <p:cNvSpPr/>
            <p:nvPr/>
          </p:nvSpPr>
          <p:spPr>
            <a:xfrm>
              <a:off x="1094100" y="3425025"/>
              <a:ext cx="191025" cy="58375"/>
            </a:xfrm>
            <a:custGeom>
              <a:avLst/>
              <a:gdLst/>
              <a:ahLst/>
              <a:cxnLst/>
              <a:rect l="l" t="t" r="r" b="b"/>
              <a:pathLst>
                <a:path w="7641" h="2335" extrusionOk="0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983;p50">
              <a:extLst>
                <a:ext uri="{FF2B5EF4-FFF2-40B4-BE49-F238E27FC236}">
                  <a16:creationId xmlns:a16="http://schemas.microsoft.com/office/drawing/2014/main" id="{BC685CD5-C051-9A73-71F9-952EF1035D6B}"/>
                </a:ext>
              </a:extLst>
            </p:cNvPr>
            <p:cNvSpPr/>
            <p:nvPr/>
          </p:nvSpPr>
          <p:spPr>
            <a:xfrm>
              <a:off x="1088025" y="3500625"/>
              <a:ext cx="107275" cy="55550"/>
            </a:xfrm>
            <a:custGeom>
              <a:avLst/>
              <a:gdLst/>
              <a:ahLst/>
              <a:cxnLst/>
              <a:rect l="l" t="t" r="r" b="b"/>
              <a:pathLst>
                <a:path w="4291" h="2222" extrusionOk="0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984;p50">
              <a:extLst>
                <a:ext uri="{FF2B5EF4-FFF2-40B4-BE49-F238E27FC236}">
                  <a16:creationId xmlns:a16="http://schemas.microsoft.com/office/drawing/2014/main" id="{D039EC11-C72A-5E80-6225-18F734A2EE2F}"/>
                </a:ext>
              </a:extLst>
            </p:cNvPr>
            <p:cNvSpPr/>
            <p:nvPr/>
          </p:nvSpPr>
          <p:spPr>
            <a:xfrm>
              <a:off x="3109125" y="3282900"/>
              <a:ext cx="177000" cy="77350"/>
            </a:xfrm>
            <a:custGeom>
              <a:avLst/>
              <a:gdLst/>
              <a:ahLst/>
              <a:cxnLst/>
              <a:rect l="l" t="t" r="r" b="b"/>
              <a:pathLst>
                <a:path w="7080" h="3094" extrusionOk="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985;p50">
              <a:extLst>
                <a:ext uri="{FF2B5EF4-FFF2-40B4-BE49-F238E27FC236}">
                  <a16:creationId xmlns:a16="http://schemas.microsoft.com/office/drawing/2014/main" id="{8C0A20A0-9A83-DF1F-E09D-6424013B1C5B}"/>
                </a:ext>
              </a:extLst>
            </p:cNvPr>
            <p:cNvSpPr/>
            <p:nvPr/>
          </p:nvSpPr>
          <p:spPr>
            <a:xfrm>
              <a:off x="3194400" y="3492850"/>
              <a:ext cx="91725" cy="96300"/>
            </a:xfrm>
            <a:custGeom>
              <a:avLst/>
              <a:gdLst/>
              <a:ahLst/>
              <a:cxnLst/>
              <a:rect l="l" t="t" r="r" b="b"/>
              <a:pathLst>
                <a:path w="3669" h="3852" extrusionOk="0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986;p50">
              <a:extLst>
                <a:ext uri="{FF2B5EF4-FFF2-40B4-BE49-F238E27FC236}">
                  <a16:creationId xmlns:a16="http://schemas.microsoft.com/office/drawing/2014/main" id="{3A38EC12-8393-2B04-2329-786497481078}"/>
                </a:ext>
              </a:extLst>
            </p:cNvPr>
            <p:cNvSpPr/>
            <p:nvPr/>
          </p:nvSpPr>
          <p:spPr>
            <a:xfrm>
              <a:off x="2289400" y="3019150"/>
              <a:ext cx="352475" cy="195950"/>
            </a:xfrm>
            <a:custGeom>
              <a:avLst/>
              <a:gdLst/>
              <a:ahLst/>
              <a:cxnLst/>
              <a:rect l="l" t="t" r="r" b="b"/>
              <a:pathLst>
                <a:path w="14099" h="7838" extrusionOk="0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987;p50">
              <a:extLst>
                <a:ext uri="{FF2B5EF4-FFF2-40B4-BE49-F238E27FC236}">
                  <a16:creationId xmlns:a16="http://schemas.microsoft.com/office/drawing/2014/main" id="{676C8274-CAE0-4BAE-3825-4E85F93CBF78}"/>
                </a:ext>
              </a:extLst>
            </p:cNvPr>
            <p:cNvSpPr/>
            <p:nvPr/>
          </p:nvSpPr>
          <p:spPr>
            <a:xfrm>
              <a:off x="2671775" y="3118825"/>
              <a:ext cx="217950" cy="96275"/>
            </a:xfrm>
            <a:custGeom>
              <a:avLst/>
              <a:gdLst/>
              <a:ahLst/>
              <a:cxnLst/>
              <a:rect l="l" t="t" r="r" b="b"/>
              <a:pathLst>
                <a:path w="8718" h="3851" extrusionOk="0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988;p50">
              <a:extLst>
                <a:ext uri="{FF2B5EF4-FFF2-40B4-BE49-F238E27FC236}">
                  <a16:creationId xmlns:a16="http://schemas.microsoft.com/office/drawing/2014/main" id="{6556A85F-71EB-CB48-D5B9-402C9D2667F0}"/>
                </a:ext>
              </a:extLst>
            </p:cNvPr>
            <p:cNvSpPr/>
            <p:nvPr/>
          </p:nvSpPr>
          <p:spPr>
            <a:xfrm>
              <a:off x="1801650" y="3029900"/>
              <a:ext cx="442300" cy="185200"/>
            </a:xfrm>
            <a:custGeom>
              <a:avLst/>
              <a:gdLst/>
              <a:ahLst/>
              <a:cxnLst/>
              <a:rect l="l" t="t" r="r" b="b"/>
              <a:pathLst>
                <a:path w="17692" h="7408" extrusionOk="0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989;p50">
              <a:extLst>
                <a:ext uri="{FF2B5EF4-FFF2-40B4-BE49-F238E27FC236}">
                  <a16:creationId xmlns:a16="http://schemas.microsoft.com/office/drawing/2014/main" id="{C981CEA5-ACA9-A427-028E-16ABB50197A0}"/>
                </a:ext>
              </a:extLst>
            </p:cNvPr>
            <p:cNvSpPr/>
            <p:nvPr/>
          </p:nvSpPr>
          <p:spPr>
            <a:xfrm>
              <a:off x="1634150" y="3404550"/>
              <a:ext cx="1020225" cy="88325"/>
            </a:xfrm>
            <a:custGeom>
              <a:avLst/>
              <a:gdLst/>
              <a:ahLst/>
              <a:cxnLst/>
              <a:rect l="l" t="t" r="r" b="b"/>
              <a:pathLst>
                <a:path w="40809" h="3533" extrusionOk="0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990;p50">
              <a:extLst>
                <a:ext uri="{FF2B5EF4-FFF2-40B4-BE49-F238E27FC236}">
                  <a16:creationId xmlns:a16="http://schemas.microsoft.com/office/drawing/2014/main" id="{FD63A8E8-E5D8-45DF-AA3C-C524A4CADD15}"/>
                </a:ext>
              </a:extLst>
            </p:cNvPr>
            <p:cNvSpPr/>
            <p:nvPr/>
          </p:nvSpPr>
          <p:spPr>
            <a:xfrm>
              <a:off x="2265900" y="3001700"/>
              <a:ext cx="1550" cy="579475"/>
            </a:xfrm>
            <a:custGeom>
              <a:avLst/>
              <a:gdLst/>
              <a:ahLst/>
              <a:cxnLst/>
              <a:rect l="l" t="t" r="r" b="b"/>
              <a:pathLst>
                <a:path w="62" h="23179" extrusionOk="0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991;p50">
              <a:extLst>
                <a:ext uri="{FF2B5EF4-FFF2-40B4-BE49-F238E27FC236}">
                  <a16:creationId xmlns:a16="http://schemas.microsoft.com/office/drawing/2014/main" id="{6E55C30C-9C9D-2545-85E1-DB579898F539}"/>
                </a:ext>
              </a:extLst>
            </p:cNvPr>
            <p:cNvSpPr/>
            <p:nvPr/>
          </p:nvSpPr>
          <p:spPr>
            <a:xfrm>
              <a:off x="1698950" y="3224550"/>
              <a:ext cx="56875" cy="356625"/>
            </a:xfrm>
            <a:custGeom>
              <a:avLst/>
              <a:gdLst/>
              <a:ahLst/>
              <a:cxnLst/>
              <a:rect l="l" t="t" r="r" b="b"/>
              <a:pathLst>
                <a:path w="2275" h="14265" extrusionOk="0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992;p50">
              <a:extLst>
                <a:ext uri="{FF2B5EF4-FFF2-40B4-BE49-F238E27FC236}">
                  <a16:creationId xmlns:a16="http://schemas.microsoft.com/office/drawing/2014/main" id="{3C01D125-286B-7F90-BE71-9C75804AC289}"/>
                </a:ext>
              </a:extLst>
            </p:cNvPr>
            <p:cNvSpPr/>
            <p:nvPr/>
          </p:nvSpPr>
          <p:spPr>
            <a:xfrm>
              <a:off x="2603950" y="3082425"/>
              <a:ext cx="51950" cy="498750"/>
            </a:xfrm>
            <a:custGeom>
              <a:avLst/>
              <a:gdLst/>
              <a:ahLst/>
              <a:cxnLst/>
              <a:rect l="l" t="t" r="r" b="b"/>
              <a:pathLst>
                <a:path w="2078" h="19950" extrusionOk="0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993;p50">
              <a:extLst>
                <a:ext uri="{FF2B5EF4-FFF2-40B4-BE49-F238E27FC236}">
                  <a16:creationId xmlns:a16="http://schemas.microsoft.com/office/drawing/2014/main" id="{B388D72F-F60B-4A41-5B8E-AC6E4436CF87}"/>
                </a:ext>
              </a:extLst>
            </p:cNvPr>
            <p:cNvSpPr/>
            <p:nvPr/>
          </p:nvSpPr>
          <p:spPr>
            <a:xfrm>
              <a:off x="2092325" y="3271925"/>
              <a:ext cx="83400" cy="85275"/>
            </a:xfrm>
            <a:custGeom>
              <a:avLst/>
              <a:gdLst/>
              <a:ahLst/>
              <a:cxnLst/>
              <a:rect l="l" t="t" r="r" b="b"/>
              <a:pathLst>
                <a:path w="3336" h="3411" extrusionOk="0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994;p50">
              <a:extLst>
                <a:ext uri="{FF2B5EF4-FFF2-40B4-BE49-F238E27FC236}">
                  <a16:creationId xmlns:a16="http://schemas.microsoft.com/office/drawing/2014/main" id="{F9BABB38-8D8B-8402-71D6-E7BC1BCDD49E}"/>
                </a:ext>
              </a:extLst>
            </p:cNvPr>
            <p:cNvSpPr/>
            <p:nvPr/>
          </p:nvSpPr>
          <p:spPr>
            <a:xfrm>
              <a:off x="20968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995;p50">
              <a:extLst>
                <a:ext uri="{FF2B5EF4-FFF2-40B4-BE49-F238E27FC236}">
                  <a16:creationId xmlns:a16="http://schemas.microsoft.com/office/drawing/2014/main" id="{4968EB1A-77F4-B804-43D7-A07D6D98A4F1}"/>
                </a:ext>
              </a:extLst>
            </p:cNvPr>
            <p:cNvSpPr/>
            <p:nvPr/>
          </p:nvSpPr>
          <p:spPr>
            <a:xfrm>
              <a:off x="2085875" y="3293900"/>
              <a:ext cx="105775" cy="36400"/>
            </a:xfrm>
            <a:custGeom>
              <a:avLst/>
              <a:gdLst/>
              <a:ahLst/>
              <a:cxnLst/>
              <a:rect l="l" t="t" r="r" b="b"/>
              <a:pathLst>
                <a:path w="4231" h="1456" extrusionOk="0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996;p50">
              <a:extLst>
                <a:ext uri="{FF2B5EF4-FFF2-40B4-BE49-F238E27FC236}">
                  <a16:creationId xmlns:a16="http://schemas.microsoft.com/office/drawing/2014/main" id="{FDD3E19F-FCB5-BC78-2E2E-96E640CED693}"/>
                </a:ext>
              </a:extLst>
            </p:cNvPr>
            <p:cNvSpPr/>
            <p:nvPr/>
          </p:nvSpPr>
          <p:spPr>
            <a:xfrm>
              <a:off x="2085875" y="3293900"/>
              <a:ext cx="105775" cy="18975"/>
            </a:xfrm>
            <a:custGeom>
              <a:avLst/>
              <a:gdLst/>
              <a:ahLst/>
              <a:cxnLst/>
              <a:rect l="l" t="t" r="r" b="b"/>
              <a:pathLst>
                <a:path w="4231" h="759" extrusionOk="0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2997;p50">
              <a:extLst>
                <a:ext uri="{FF2B5EF4-FFF2-40B4-BE49-F238E27FC236}">
                  <a16:creationId xmlns:a16="http://schemas.microsoft.com/office/drawing/2014/main" id="{45842484-638E-91D5-AE2A-18384E6DB267}"/>
                </a:ext>
              </a:extLst>
            </p:cNvPr>
            <p:cNvSpPr/>
            <p:nvPr/>
          </p:nvSpPr>
          <p:spPr>
            <a:xfrm>
              <a:off x="2526250" y="3271925"/>
              <a:ext cx="85300" cy="85275"/>
            </a:xfrm>
            <a:custGeom>
              <a:avLst/>
              <a:gdLst/>
              <a:ahLst/>
              <a:cxnLst/>
              <a:rect l="l" t="t" r="r" b="b"/>
              <a:pathLst>
                <a:path w="3412" h="3411" extrusionOk="0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2998;p50">
              <a:extLst>
                <a:ext uri="{FF2B5EF4-FFF2-40B4-BE49-F238E27FC236}">
                  <a16:creationId xmlns:a16="http://schemas.microsoft.com/office/drawing/2014/main" id="{5C6CD810-BA57-A401-1480-AD6B85469C05}"/>
                </a:ext>
              </a:extLst>
            </p:cNvPr>
            <p:cNvSpPr/>
            <p:nvPr/>
          </p:nvSpPr>
          <p:spPr>
            <a:xfrm>
              <a:off x="25311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2999;p50">
              <a:extLst>
                <a:ext uri="{FF2B5EF4-FFF2-40B4-BE49-F238E27FC236}">
                  <a16:creationId xmlns:a16="http://schemas.microsoft.com/office/drawing/2014/main" id="{D659D123-5E55-1131-D2EE-59FBFD2A03D4}"/>
                </a:ext>
              </a:extLst>
            </p:cNvPr>
            <p:cNvSpPr/>
            <p:nvPr/>
          </p:nvSpPr>
          <p:spPr>
            <a:xfrm>
              <a:off x="2520200" y="3293900"/>
              <a:ext cx="105750" cy="36400"/>
            </a:xfrm>
            <a:custGeom>
              <a:avLst/>
              <a:gdLst/>
              <a:ahLst/>
              <a:cxnLst/>
              <a:rect l="l" t="t" r="r" b="b"/>
              <a:pathLst>
                <a:path w="4230" h="1456" extrusionOk="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000;p50">
              <a:extLst>
                <a:ext uri="{FF2B5EF4-FFF2-40B4-BE49-F238E27FC236}">
                  <a16:creationId xmlns:a16="http://schemas.microsoft.com/office/drawing/2014/main" id="{F8B2EC70-4A70-DEE0-8BE4-57ACFA26906F}"/>
                </a:ext>
              </a:extLst>
            </p:cNvPr>
            <p:cNvSpPr/>
            <p:nvPr/>
          </p:nvSpPr>
          <p:spPr>
            <a:xfrm>
              <a:off x="2520200" y="3293900"/>
              <a:ext cx="105750" cy="18975"/>
            </a:xfrm>
            <a:custGeom>
              <a:avLst/>
              <a:gdLst/>
              <a:ahLst/>
              <a:cxnLst/>
              <a:rect l="l" t="t" r="r" b="b"/>
              <a:pathLst>
                <a:path w="4230" h="759" extrusionOk="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001;p50">
              <a:extLst>
                <a:ext uri="{FF2B5EF4-FFF2-40B4-BE49-F238E27FC236}">
                  <a16:creationId xmlns:a16="http://schemas.microsoft.com/office/drawing/2014/main" id="{03FDB1E0-5C46-D7AA-09F6-3B703010449B}"/>
                </a:ext>
              </a:extLst>
            </p:cNvPr>
            <p:cNvSpPr/>
            <p:nvPr/>
          </p:nvSpPr>
          <p:spPr>
            <a:xfrm>
              <a:off x="1692500" y="3001700"/>
              <a:ext cx="420325" cy="178050"/>
            </a:xfrm>
            <a:custGeom>
              <a:avLst/>
              <a:gdLst/>
              <a:ahLst/>
              <a:cxnLst/>
              <a:rect l="l" t="t" r="r" b="b"/>
              <a:pathLst>
                <a:path w="16813" h="7122" extrusionOk="0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002;p50">
              <a:extLst>
                <a:ext uri="{FF2B5EF4-FFF2-40B4-BE49-F238E27FC236}">
                  <a16:creationId xmlns:a16="http://schemas.microsoft.com/office/drawing/2014/main" id="{6E1D236D-BF91-2776-B649-BF1C3F6A7043}"/>
                </a:ext>
              </a:extLst>
            </p:cNvPr>
            <p:cNvSpPr/>
            <p:nvPr/>
          </p:nvSpPr>
          <p:spPr>
            <a:xfrm>
              <a:off x="3109125" y="3282900"/>
              <a:ext cx="177000" cy="42475"/>
            </a:xfrm>
            <a:custGeom>
              <a:avLst/>
              <a:gdLst/>
              <a:ahLst/>
              <a:cxnLst/>
              <a:rect l="l" t="t" r="r" b="b"/>
              <a:pathLst>
                <a:path w="7080" h="1699" extrusionOk="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003;p50">
              <a:extLst>
                <a:ext uri="{FF2B5EF4-FFF2-40B4-BE49-F238E27FC236}">
                  <a16:creationId xmlns:a16="http://schemas.microsoft.com/office/drawing/2014/main" id="{9BEDACFF-87A0-A96D-6D8D-0921AA081875}"/>
                </a:ext>
              </a:extLst>
            </p:cNvPr>
            <p:cNvSpPr/>
            <p:nvPr/>
          </p:nvSpPr>
          <p:spPr>
            <a:xfrm>
              <a:off x="1127450" y="3374625"/>
              <a:ext cx="157675" cy="17075"/>
            </a:xfrm>
            <a:custGeom>
              <a:avLst/>
              <a:gdLst/>
              <a:ahLst/>
              <a:cxnLst/>
              <a:rect l="l" t="t" r="r" b="b"/>
              <a:pathLst>
                <a:path w="6307" h="683" extrusionOk="0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004;p50">
              <a:extLst>
                <a:ext uri="{FF2B5EF4-FFF2-40B4-BE49-F238E27FC236}">
                  <a16:creationId xmlns:a16="http://schemas.microsoft.com/office/drawing/2014/main" id="{D57CB9C0-4266-2813-1CAB-0E3602A693B9}"/>
                </a:ext>
              </a:extLst>
            </p:cNvPr>
            <p:cNvSpPr/>
            <p:nvPr/>
          </p:nvSpPr>
          <p:spPr>
            <a:xfrm>
              <a:off x="3134525" y="3282900"/>
              <a:ext cx="151600" cy="14050"/>
            </a:xfrm>
            <a:custGeom>
              <a:avLst/>
              <a:gdLst/>
              <a:ahLst/>
              <a:cxnLst/>
              <a:rect l="l" t="t" r="r" b="b"/>
              <a:pathLst>
                <a:path w="6064" h="562" extrusionOk="0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005;p50">
              <a:extLst>
                <a:ext uri="{FF2B5EF4-FFF2-40B4-BE49-F238E27FC236}">
                  <a16:creationId xmlns:a16="http://schemas.microsoft.com/office/drawing/2014/main" id="{1D7285B7-EA54-2CA5-7D22-BBAE8EC8B2C9}"/>
                </a:ext>
              </a:extLst>
            </p:cNvPr>
            <p:cNvSpPr/>
            <p:nvPr/>
          </p:nvSpPr>
          <p:spPr>
            <a:xfrm>
              <a:off x="1858500" y="3131325"/>
              <a:ext cx="115225" cy="83775"/>
            </a:xfrm>
            <a:custGeom>
              <a:avLst/>
              <a:gdLst/>
              <a:ahLst/>
              <a:cxnLst/>
              <a:rect l="l" t="t" r="r" b="b"/>
              <a:pathLst>
                <a:path w="4609" h="3351" extrusionOk="0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006;p50">
              <a:extLst>
                <a:ext uri="{FF2B5EF4-FFF2-40B4-BE49-F238E27FC236}">
                  <a16:creationId xmlns:a16="http://schemas.microsoft.com/office/drawing/2014/main" id="{7F1EBA17-E186-6D36-C4C5-BC7C21BDA5E8}"/>
                </a:ext>
              </a:extLst>
            </p:cNvPr>
            <p:cNvSpPr/>
            <p:nvPr/>
          </p:nvSpPr>
          <p:spPr>
            <a:xfrm>
              <a:off x="1988100" y="3075975"/>
              <a:ext cx="113725" cy="139125"/>
            </a:xfrm>
            <a:custGeom>
              <a:avLst/>
              <a:gdLst/>
              <a:ahLst/>
              <a:cxnLst/>
              <a:rect l="l" t="t" r="r" b="b"/>
              <a:pathLst>
                <a:path w="4549" h="5565" extrusionOk="0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007;p50">
              <a:extLst>
                <a:ext uri="{FF2B5EF4-FFF2-40B4-BE49-F238E27FC236}">
                  <a16:creationId xmlns:a16="http://schemas.microsoft.com/office/drawing/2014/main" id="{BE7A3DDB-3C45-C990-3576-CBD0A19269E9}"/>
                </a:ext>
              </a:extLst>
            </p:cNvPr>
            <p:cNvSpPr/>
            <p:nvPr/>
          </p:nvSpPr>
          <p:spPr>
            <a:xfrm>
              <a:off x="2052525" y="3030125"/>
              <a:ext cx="178525" cy="184975"/>
            </a:xfrm>
            <a:custGeom>
              <a:avLst/>
              <a:gdLst/>
              <a:ahLst/>
              <a:cxnLst/>
              <a:rect l="l" t="t" r="r" b="b"/>
              <a:pathLst>
                <a:path w="7141" h="7399" extrusionOk="0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008;p50">
              <a:extLst>
                <a:ext uri="{FF2B5EF4-FFF2-40B4-BE49-F238E27FC236}">
                  <a16:creationId xmlns:a16="http://schemas.microsoft.com/office/drawing/2014/main" id="{28CC98C6-F587-ED56-9422-0EAC5CA8736B}"/>
                </a:ext>
              </a:extLst>
            </p:cNvPr>
            <p:cNvSpPr/>
            <p:nvPr/>
          </p:nvSpPr>
          <p:spPr>
            <a:xfrm>
              <a:off x="1758825" y="3137750"/>
              <a:ext cx="233850" cy="102350"/>
            </a:xfrm>
            <a:custGeom>
              <a:avLst/>
              <a:gdLst/>
              <a:ahLst/>
              <a:cxnLst/>
              <a:rect l="l" t="t" r="r" b="b"/>
              <a:pathLst>
                <a:path w="9354" h="4094" extrusionOk="0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009;p50">
              <a:extLst>
                <a:ext uri="{FF2B5EF4-FFF2-40B4-BE49-F238E27FC236}">
                  <a16:creationId xmlns:a16="http://schemas.microsoft.com/office/drawing/2014/main" id="{E1B220FD-161C-C6C5-30B4-C6C8CFB1E995}"/>
                </a:ext>
              </a:extLst>
            </p:cNvPr>
            <p:cNvSpPr/>
            <p:nvPr/>
          </p:nvSpPr>
          <p:spPr>
            <a:xfrm>
              <a:off x="1809600" y="3137750"/>
              <a:ext cx="183075" cy="78850"/>
            </a:xfrm>
            <a:custGeom>
              <a:avLst/>
              <a:gdLst/>
              <a:ahLst/>
              <a:cxnLst/>
              <a:rect l="l" t="t" r="r" b="b"/>
              <a:pathLst>
                <a:path w="7323" h="3154" extrusionOk="0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010;p50">
              <a:extLst>
                <a:ext uri="{FF2B5EF4-FFF2-40B4-BE49-F238E27FC236}">
                  <a16:creationId xmlns:a16="http://schemas.microsoft.com/office/drawing/2014/main" id="{084880F2-EB57-1CD7-FDC8-3A2B7D14589E}"/>
                </a:ext>
              </a:extLst>
            </p:cNvPr>
            <p:cNvSpPr/>
            <p:nvPr/>
          </p:nvSpPr>
          <p:spPr>
            <a:xfrm>
              <a:off x="1812650" y="3168475"/>
              <a:ext cx="120150" cy="26150"/>
            </a:xfrm>
            <a:custGeom>
              <a:avLst/>
              <a:gdLst/>
              <a:ahLst/>
              <a:cxnLst/>
              <a:rect l="l" t="t" r="r" b="b"/>
              <a:pathLst>
                <a:path w="4806" h="1046" extrusionOk="0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011;p50">
              <a:extLst>
                <a:ext uri="{FF2B5EF4-FFF2-40B4-BE49-F238E27FC236}">
                  <a16:creationId xmlns:a16="http://schemas.microsoft.com/office/drawing/2014/main" id="{8C6D1674-6AC6-1ED7-CCB8-056D2FD09629}"/>
                </a:ext>
              </a:extLst>
            </p:cNvPr>
            <p:cNvSpPr/>
            <p:nvPr/>
          </p:nvSpPr>
          <p:spPr>
            <a:xfrm>
              <a:off x="2294325" y="3024075"/>
              <a:ext cx="169050" cy="191025"/>
            </a:xfrm>
            <a:custGeom>
              <a:avLst/>
              <a:gdLst/>
              <a:ahLst/>
              <a:cxnLst/>
              <a:rect l="l" t="t" r="r" b="b"/>
              <a:pathLst>
                <a:path w="6762" h="7641" extrusionOk="0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012;p50">
              <a:extLst>
                <a:ext uri="{FF2B5EF4-FFF2-40B4-BE49-F238E27FC236}">
                  <a16:creationId xmlns:a16="http://schemas.microsoft.com/office/drawing/2014/main" id="{8C827F8E-AE00-25C4-CB96-2C08CB3D7E8C}"/>
                </a:ext>
              </a:extLst>
            </p:cNvPr>
            <p:cNvSpPr/>
            <p:nvPr/>
          </p:nvSpPr>
          <p:spPr>
            <a:xfrm>
              <a:off x="2420525" y="3049075"/>
              <a:ext cx="124700" cy="166025"/>
            </a:xfrm>
            <a:custGeom>
              <a:avLst/>
              <a:gdLst/>
              <a:ahLst/>
              <a:cxnLst/>
              <a:rect l="l" t="t" r="r" b="b"/>
              <a:pathLst>
                <a:path w="4988" h="6641" extrusionOk="0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013;p50">
              <a:extLst>
                <a:ext uri="{FF2B5EF4-FFF2-40B4-BE49-F238E27FC236}">
                  <a16:creationId xmlns:a16="http://schemas.microsoft.com/office/drawing/2014/main" id="{CF372220-ED68-2685-5758-21BB44DA13F5}"/>
                </a:ext>
              </a:extLst>
            </p:cNvPr>
            <p:cNvSpPr/>
            <p:nvPr/>
          </p:nvSpPr>
          <p:spPr>
            <a:xfrm>
              <a:off x="2486850" y="3068025"/>
              <a:ext cx="142150" cy="147075"/>
            </a:xfrm>
            <a:custGeom>
              <a:avLst/>
              <a:gdLst/>
              <a:ahLst/>
              <a:cxnLst/>
              <a:rect l="l" t="t" r="r" b="b"/>
              <a:pathLst>
                <a:path w="5686" h="5883" extrusionOk="0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014;p50">
              <a:extLst>
                <a:ext uri="{FF2B5EF4-FFF2-40B4-BE49-F238E27FC236}">
                  <a16:creationId xmlns:a16="http://schemas.microsoft.com/office/drawing/2014/main" id="{E65AE626-9DFC-AC68-57E1-715D83DA406F}"/>
                </a:ext>
              </a:extLst>
            </p:cNvPr>
            <p:cNvSpPr/>
            <p:nvPr/>
          </p:nvSpPr>
          <p:spPr>
            <a:xfrm>
              <a:off x="1744800" y="3545150"/>
              <a:ext cx="443825" cy="3075"/>
            </a:xfrm>
            <a:custGeom>
              <a:avLst/>
              <a:gdLst/>
              <a:ahLst/>
              <a:cxnLst/>
              <a:rect l="l" t="t" r="r" b="b"/>
              <a:pathLst>
                <a:path w="1775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015;p50">
              <a:extLst>
                <a:ext uri="{FF2B5EF4-FFF2-40B4-BE49-F238E27FC236}">
                  <a16:creationId xmlns:a16="http://schemas.microsoft.com/office/drawing/2014/main" id="{77D42C17-0369-700F-E40D-BA9D4DB4047D}"/>
                </a:ext>
              </a:extLst>
            </p:cNvPr>
            <p:cNvSpPr/>
            <p:nvPr/>
          </p:nvSpPr>
          <p:spPr>
            <a:xfrm>
              <a:off x="2311750" y="3545150"/>
              <a:ext cx="268350" cy="3075"/>
            </a:xfrm>
            <a:custGeom>
              <a:avLst/>
              <a:gdLst/>
              <a:ahLst/>
              <a:cxnLst/>
              <a:rect l="l" t="t" r="r" b="b"/>
              <a:pathLst>
                <a:path w="10734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016;p50">
              <a:extLst>
                <a:ext uri="{FF2B5EF4-FFF2-40B4-BE49-F238E27FC236}">
                  <a16:creationId xmlns:a16="http://schemas.microsoft.com/office/drawing/2014/main" id="{FB43C23A-5C3A-F7A7-5EC8-EEAF77871246}"/>
                </a:ext>
              </a:extLst>
            </p:cNvPr>
            <p:cNvSpPr/>
            <p:nvPr/>
          </p:nvSpPr>
          <p:spPr>
            <a:xfrm>
              <a:off x="2723700" y="3158225"/>
              <a:ext cx="166025" cy="56875"/>
            </a:xfrm>
            <a:custGeom>
              <a:avLst/>
              <a:gdLst/>
              <a:ahLst/>
              <a:cxnLst/>
              <a:rect l="l" t="t" r="r" b="b"/>
              <a:pathLst>
                <a:path w="6641" h="2275" extrusionOk="0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017;p50">
              <a:extLst>
                <a:ext uri="{FF2B5EF4-FFF2-40B4-BE49-F238E27FC236}">
                  <a16:creationId xmlns:a16="http://schemas.microsoft.com/office/drawing/2014/main" id="{34D47551-8AEF-1392-9F41-EF8E9A189E42}"/>
                </a:ext>
              </a:extLst>
            </p:cNvPr>
            <p:cNvSpPr/>
            <p:nvPr/>
          </p:nvSpPr>
          <p:spPr>
            <a:xfrm>
              <a:off x="2107875" y="3088500"/>
              <a:ext cx="53825" cy="98175"/>
            </a:xfrm>
            <a:custGeom>
              <a:avLst/>
              <a:gdLst/>
              <a:ahLst/>
              <a:cxnLst/>
              <a:rect l="l" t="t" r="r" b="b"/>
              <a:pathLst>
                <a:path w="2153" h="3927" extrusionOk="0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018;p50">
              <a:extLst>
                <a:ext uri="{FF2B5EF4-FFF2-40B4-BE49-F238E27FC236}">
                  <a16:creationId xmlns:a16="http://schemas.microsoft.com/office/drawing/2014/main" id="{A2D63E5C-2CE9-DE9E-B869-8D947F89ECFF}"/>
                </a:ext>
              </a:extLst>
            </p:cNvPr>
            <p:cNvSpPr/>
            <p:nvPr/>
          </p:nvSpPr>
          <p:spPr>
            <a:xfrm>
              <a:off x="2539150" y="3097975"/>
              <a:ext cx="55350" cy="98175"/>
            </a:xfrm>
            <a:custGeom>
              <a:avLst/>
              <a:gdLst/>
              <a:ahLst/>
              <a:cxnLst/>
              <a:rect l="l" t="t" r="r" b="b"/>
              <a:pathLst>
                <a:path w="2214" h="3927" extrusionOk="0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019;p50">
              <a:extLst>
                <a:ext uri="{FF2B5EF4-FFF2-40B4-BE49-F238E27FC236}">
                  <a16:creationId xmlns:a16="http://schemas.microsoft.com/office/drawing/2014/main" id="{B7E345ED-AB6E-CF49-2B50-7131BE73B4D7}"/>
                </a:ext>
              </a:extLst>
            </p:cNvPr>
            <p:cNvSpPr/>
            <p:nvPr/>
          </p:nvSpPr>
          <p:spPr>
            <a:xfrm>
              <a:off x="1653100" y="2970250"/>
              <a:ext cx="98175" cy="99325"/>
            </a:xfrm>
            <a:custGeom>
              <a:avLst/>
              <a:gdLst/>
              <a:ahLst/>
              <a:cxnLst/>
              <a:rect l="l" t="t" r="r" b="b"/>
              <a:pathLst>
                <a:path w="3927" h="3973" extrusionOk="0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020;p50">
              <a:extLst>
                <a:ext uri="{FF2B5EF4-FFF2-40B4-BE49-F238E27FC236}">
                  <a16:creationId xmlns:a16="http://schemas.microsoft.com/office/drawing/2014/main" id="{07D48AEF-0060-E062-7851-83671FEBA769}"/>
                </a:ext>
              </a:extLst>
            </p:cNvPr>
            <p:cNvSpPr/>
            <p:nvPr/>
          </p:nvSpPr>
          <p:spPr>
            <a:xfrm>
              <a:off x="2436450" y="2872475"/>
              <a:ext cx="58375" cy="58400"/>
            </a:xfrm>
            <a:custGeom>
              <a:avLst/>
              <a:gdLst/>
              <a:ahLst/>
              <a:cxnLst/>
              <a:rect l="l" t="t" r="r" b="b"/>
              <a:pathLst>
                <a:path w="2335" h="2336" extrusionOk="0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021;p50">
              <a:extLst>
                <a:ext uri="{FF2B5EF4-FFF2-40B4-BE49-F238E27FC236}">
                  <a16:creationId xmlns:a16="http://schemas.microsoft.com/office/drawing/2014/main" id="{20ED3411-187E-F0F4-2D77-C878E1E1E479}"/>
                </a:ext>
              </a:extLst>
            </p:cNvPr>
            <p:cNvSpPr/>
            <p:nvPr/>
          </p:nvSpPr>
          <p:spPr>
            <a:xfrm>
              <a:off x="3025375" y="3058550"/>
              <a:ext cx="97800" cy="98175"/>
            </a:xfrm>
            <a:custGeom>
              <a:avLst/>
              <a:gdLst/>
              <a:ahLst/>
              <a:cxnLst/>
              <a:rect l="l" t="t" r="r" b="b"/>
              <a:pathLst>
                <a:path w="3912" h="3927" extrusionOk="0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022;p50">
              <a:extLst>
                <a:ext uri="{FF2B5EF4-FFF2-40B4-BE49-F238E27FC236}">
                  <a16:creationId xmlns:a16="http://schemas.microsoft.com/office/drawing/2014/main" id="{53DAE904-A757-F571-9673-1D02B2698D8F}"/>
                </a:ext>
              </a:extLst>
            </p:cNvPr>
            <p:cNvSpPr/>
            <p:nvPr/>
          </p:nvSpPr>
          <p:spPr>
            <a:xfrm>
              <a:off x="1258575" y="3167700"/>
              <a:ext cx="72400" cy="74300"/>
            </a:xfrm>
            <a:custGeom>
              <a:avLst/>
              <a:gdLst/>
              <a:ahLst/>
              <a:cxnLst/>
              <a:rect l="l" t="t" r="r" b="b"/>
              <a:pathLst>
                <a:path w="2896" h="2972" extrusionOk="0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023;p50">
              <a:extLst>
                <a:ext uri="{FF2B5EF4-FFF2-40B4-BE49-F238E27FC236}">
                  <a16:creationId xmlns:a16="http://schemas.microsoft.com/office/drawing/2014/main" id="{BFDAD2A5-2EA8-3513-6146-FF6480BD666E}"/>
                </a:ext>
              </a:extLst>
            </p:cNvPr>
            <p:cNvSpPr/>
            <p:nvPr/>
          </p:nvSpPr>
          <p:spPr>
            <a:xfrm>
              <a:off x="3341075" y="3415550"/>
              <a:ext cx="36400" cy="37925"/>
            </a:xfrm>
            <a:custGeom>
              <a:avLst/>
              <a:gdLst/>
              <a:ahLst/>
              <a:cxnLst/>
              <a:rect l="l" t="t" r="r" b="b"/>
              <a:pathLst>
                <a:path w="1456" h="1517" extrusionOk="0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024;p50">
              <a:extLst>
                <a:ext uri="{FF2B5EF4-FFF2-40B4-BE49-F238E27FC236}">
                  <a16:creationId xmlns:a16="http://schemas.microsoft.com/office/drawing/2014/main" id="{674BF2CB-3514-6921-B2B0-8603E959FA8D}"/>
                </a:ext>
              </a:extLst>
            </p:cNvPr>
            <p:cNvSpPr/>
            <p:nvPr/>
          </p:nvSpPr>
          <p:spPr>
            <a:xfrm>
              <a:off x="1008825" y="3401150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025;p50">
              <a:extLst>
                <a:ext uri="{FF2B5EF4-FFF2-40B4-BE49-F238E27FC236}">
                  <a16:creationId xmlns:a16="http://schemas.microsoft.com/office/drawing/2014/main" id="{312BEE71-5797-D566-270B-29A524CC0CB0}"/>
                </a:ext>
              </a:extLst>
            </p:cNvPr>
            <p:cNvSpPr/>
            <p:nvPr/>
          </p:nvSpPr>
          <p:spPr>
            <a:xfrm>
              <a:off x="1419650" y="2970250"/>
              <a:ext cx="43975" cy="44375"/>
            </a:xfrm>
            <a:custGeom>
              <a:avLst/>
              <a:gdLst/>
              <a:ahLst/>
              <a:cxnLst/>
              <a:rect l="l" t="t" r="r" b="b"/>
              <a:pathLst>
                <a:path w="1759" h="1775" extrusionOk="0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026;p50">
              <a:extLst>
                <a:ext uri="{FF2B5EF4-FFF2-40B4-BE49-F238E27FC236}">
                  <a16:creationId xmlns:a16="http://schemas.microsoft.com/office/drawing/2014/main" id="{7CB6194C-143B-BE8B-31CA-19873711A440}"/>
                </a:ext>
              </a:extLst>
            </p:cNvPr>
            <p:cNvSpPr/>
            <p:nvPr/>
          </p:nvSpPr>
          <p:spPr>
            <a:xfrm>
              <a:off x="1965750" y="2917950"/>
              <a:ext cx="29975" cy="30350"/>
            </a:xfrm>
            <a:custGeom>
              <a:avLst/>
              <a:gdLst/>
              <a:ahLst/>
              <a:cxnLst/>
              <a:rect l="l" t="t" r="r" b="b"/>
              <a:pathLst>
                <a:path w="1199" h="1214" extrusionOk="0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027;p50">
              <a:extLst>
                <a:ext uri="{FF2B5EF4-FFF2-40B4-BE49-F238E27FC236}">
                  <a16:creationId xmlns:a16="http://schemas.microsoft.com/office/drawing/2014/main" id="{5A2C7387-E02B-B077-8D76-B2D6E14B7E3D}"/>
                </a:ext>
              </a:extLst>
            </p:cNvPr>
            <p:cNvSpPr/>
            <p:nvPr/>
          </p:nvSpPr>
          <p:spPr>
            <a:xfrm>
              <a:off x="2725225" y="2927425"/>
              <a:ext cx="68250" cy="68250"/>
            </a:xfrm>
            <a:custGeom>
              <a:avLst/>
              <a:gdLst/>
              <a:ahLst/>
              <a:cxnLst/>
              <a:rect l="l" t="t" r="r" b="b"/>
              <a:pathLst>
                <a:path w="2730" h="2730" extrusionOk="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27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16051" y="2104073"/>
            <a:ext cx="1293120" cy="688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dirty="0">
                <a:solidFill>
                  <a:srgbClr val="F9FBFA"/>
                </a:solidFill>
                <a:latin typeface="Gmarket Sans Bold" pitchFamily="34" charset="0"/>
                <a:cs typeface="Gmarket Sans Bold" pitchFamily="34" charset="0"/>
              </a:rPr>
              <a:t>Q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2" name="그룹 1012">
            <a:extLst>
              <a:ext uri="{FF2B5EF4-FFF2-40B4-BE49-F238E27FC236}">
                <a16:creationId xmlns:a16="http://schemas.microsoft.com/office/drawing/2014/main" id="{911DE1A2-5954-2ACF-3855-EDC20D81A202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4" name="Object 35">
              <a:extLst>
                <a:ext uri="{FF2B5EF4-FFF2-40B4-BE49-F238E27FC236}">
                  <a16:creationId xmlns:a16="http://schemas.microsoft.com/office/drawing/2014/main" id="{8CCF7981-6163-9CC3-E60A-4E08EEBB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6CD49F-5BC6-C35C-5336-76B389C8C459}"/>
              </a:ext>
            </a:extLst>
          </p:cNvPr>
          <p:cNvSpPr txBox="1"/>
          <p:nvPr/>
        </p:nvSpPr>
        <p:spPr>
          <a:xfrm>
            <a:off x="1600199" y="1674164"/>
            <a:ext cx="33835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구현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84D7B6F2-83B9-7D64-F72A-7795E34110BB}"/>
              </a:ext>
            </a:extLst>
          </p:cNvPr>
          <p:cNvGrpSpPr/>
          <p:nvPr/>
        </p:nvGrpSpPr>
        <p:grpSpPr>
          <a:xfrm>
            <a:off x="2063695" y="3145906"/>
            <a:ext cx="5616116" cy="5022430"/>
            <a:chOff x="1322400" y="3798272"/>
            <a:chExt cx="4873013" cy="533171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FE73FB11-5827-E528-3AAF-10BAD7D8F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400" y="3798272"/>
              <a:ext cx="4873013" cy="5331710"/>
            </a:xfrm>
            <a:prstGeom prst="rect">
              <a:avLst/>
            </a:prstGeom>
          </p:spPr>
        </p:pic>
      </p:grp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2559FAD-1A47-70E7-0D64-51BC7F4FF7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3"/>
          <a:stretch/>
        </p:blipFill>
        <p:spPr bwMode="auto">
          <a:xfrm>
            <a:off x="2280952" y="3279664"/>
            <a:ext cx="5181601" cy="4754913"/>
          </a:xfrm>
          <a:prstGeom prst="rect">
            <a:avLst/>
          </a:prstGeom>
          <a:ln w="3175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bject 54">
            <a:extLst>
              <a:ext uri="{FF2B5EF4-FFF2-40B4-BE49-F238E27FC236}">
                <a16:creationId xmlns:a16="http://schemas.microsoft.com/office/drawing/2014/main" id="{40BE8CA2-4293-9091-4983-FA3F2EB5FCFA}"/>
              </a:ext>
            </a:extLst>
          </p:cNvPr>
          <p:cNvSpPr txBox="1"/>
          <p:nvPr/>
        </p:nvSpPr>
        <p:spPr>
          <a:xfrm>
            <a:off x="9142857" y="3077673"/>
            <a:ext cx="4879589" cy="2116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VehicleNum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ModelName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모델명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PakingLocation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위치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UserPhoneNumber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전화번호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ParkingTime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시작 시간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DF88E431-2BE5-EF1A-8D27-E12C9D4D1493}"/>
              </a:ext>
            </a:extLst>
          </p:cNvPr>
          <p:cNvSpPr txBox="1"/>
          <p:nvPr/>
        </p:nvSpPr>
        <p:spPr>
          <a:xfrm>
            <a:off x="8899535" y="2565280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Vehicles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주차차량 정보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96E135A9-DD5B-6EEC-F6D6-5464DD33FFFF}"/>
              </a:ext>
            </a:extLst>
          </p:cNvPr>
          <p:cNvSpPr txBox="1"/>
          <p:nvPr/>
        </p:nvSpPr>
        <p:spPr>
          <a:xfrm>
            <a:off x="8763000" y="5612403"/>
            <a:ext cx="4885714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parkingSpace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 정보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50CED3C7-E467-B73F-2CDD-8D31B1EE5F06}"/>
              </a:ext>
            </a:extLst>
          </p:cNvPr>
          <p:cNvGrpSpPr/>
          <p:nvPr/>
        </p:nvGrpSpPr>
        <p:grpSpPr>
          <a:xfrm>
            <a:off x="8521903" y="2550593"/>
            <a:ext cx="8111620" cy="551546"/>
            <a:chOff x="6734676" y="3325074"/>
            <a:chExt cx="10228638" cy="551546"/>
          </a:xfrm>
        </p:grpSpPr>
        <p:pic>
          <p:nvPicPr>
            <p:cNvPr id="29" name="Object 11">
              <a:extLst>
                <a:ext uri="{FF2B5EF4-FFF2-40B4-BE49-F238E27FC236}">
                  <a16:creationId xmlns:a16="http://schemas.microsoft.com/office/drawing/2014/main" id="{52B5E3A0-F7DA-A008-2A42-B3F352B18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4676" y="3325074"/>
              <a:ext cx="10228638" cy="551546"/>
            </a:xfrm>
            <a:prstGeom prst="rect">
              <a:avLst/>
            </a:prstGeom>
          </p:spPr>
        </p:pic>
      </p:grp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CA0506B9-8BDF-B054-9003-E27E9AEA9D6D}"/>
              </a:ext>
            </a:extLst>
          </p:cNvPr>
          <p:cNvGrpSpPr/>
          <p:nvPr/>
        </p:nvGrpSpPr>
        <p:grpSpPr>
          <a:xfrm>
            <a:off x="8521903" y="5613437"/>
            <a:ext cx="8087039" cy="551546"/>
            <a:chOff x="6734676" y="3798272"/>
            <a:chExt cx="10228638" cy="551546"/>
          </a:xfrm>
        </p:grpSpPr>
        <p:pic>
          <p:nvPicPr>
            <p:cNvPr id="32" name="Object 11">
              <a:extLst>
                <a:ext uri="{FF2B5EF4-FFF2-40B4-BE49-F238E27FC236}">
                  <a16:creationId xmlns:a16="http://schemas.microsoft.com/office/drawing/2014/main" id="{B94750FB-E574-91E4-D834-E1AA77AEB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4676" y="3798272"/>
              <a:ext cx="10228638" cy="551546"/>
            </a:xfrm>
            <a:prstGeom prst="rect">
              <a:avLst/>
            </a:prstGeom>
          </p:spPr>
        </p:pic>
      </p:grpSp>
      <p:sp>
        <p:nvSpPr>
          <p:cNvPr id="33" name="Object 54">
            <a:extLst>
              <a:ext uri="{FF2B5EF4-FFF2-40B4-BE49-F238E27FC236}">
                <a16:creationId xmlns:a16="http://schemas.microsoft.com/office/drawing/2014/main" id="{EA56B872-E1E5-D77B-653F-43EF68058076}"/>
              </a:ext>
            </a:extLst>
          </p:cNvPr>
          <p:cNvSpPr txBox="1"/>
          <p:nvPr/>
        </p:nvSpPr>
        <p:spPr>
          <a:xfrm>
            <a:off x="9142856" y="6141598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 / 2F / 3F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층의 최대 주차 공간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320AF893-47F1-20AF-486C-D6A48806A610}"/>
              </a:ext>
            </a:extLst>
          </p:cNvPr>
          <p:cNvGrpSpPr/>
          <p:nvPr/>
        </p:nvGrpSpPr>
        <p:grpSpPr>
          <a:xfrm>
            <a:off x="8546484" y="7071365"/>
            <a:ext cx="8087039" cy="551546"/>
            <a:chOff x="6734676" y="3798272"/>
            <a:chExt cx="10228638" cy="551546"/>
          </a:xfrm>
        </p:grpSpPr>
        <p:pic>
          <p:nvPicPr>
            <p:cNvPr id="35" name="Object 11">
              <a:extLst>
                <a:ext uri="{FF2B5EF4-FFF2-40B4-BE49-F238E27FC236}">
                  <a16:creationId xmlns:a16="http://schemas.microsoft.com/office/drawing/2014/main" id="{6D722FE8-20FB-63D2-0765-69C4BF05F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4676" y="3798272"/>
              <a:ext cx="10228638" cy="551546"/>
            </a:xfrm>
            <a:prstGeom prst="rect">
              <a:avLst/>
            </a:prstGeom>
          </p:spPr>
        </p:pic>
      </p:grpSp>
      <p:sp>
        <p:nvSpPr>
          <p:cNvPr id="36" name="Object 55">
            <a:extLst>
              <a:ext uri="{FF2B5EF4-FFF2-40B4-BE49-F238E27FC236}">
                <a16:creationId xmlns:a16="http://schemas.microsoft.com/office/drawing/2014/main" id="{5871C5DD-E2E9-E7F7-B5CD-CB09BDC4ABAD}"/>
              </a:ext>
            </a:extLst>
          </p:cNvPr>
          <p:cNvSpPr txBox="1"/>
          <p:nvPr/>
        </p:nvSpPr>
        <p:spPr>
          <a:xfrm>
            <a:off x="8763000" y="7071798"/>
            <a:ext cx="4195792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managerData</a:t>
            </a:r>
            <a:r>
              <a:rPr 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4">
            <a:extLst>
              <a:ext uri="{FF2B5EF4-FFF2-40B4-BE49-F238E27FC236}">
                <a16:creationId xmlns:a16="http://schemas.microsoft.com/office/drawing/2014/main" id="{CE658310-8228-E1E1-5BBD-F0223C2CF233}"/>
              </a:ext>
            </a:extLst>
          </p:cNvPr>
          <p:cNvSpPr txBox="1"/>
          <p:nvPr/>
        </p:nvSpPr>
        <p:spPr>
          <a:xfrm>
            <a:off x="9142856" y="7560439"/>
            <a:ext cx="4879589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ManagerNum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번호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ManagerPassword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암호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2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8600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532519" y="1674164"/>
            <a:ext cx="3810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및 안내사항</a:t>
            </a:r>
          </a:p>
        </p:txBody>
      </p:sp>
      <p:pic>
        <p:nvPicPr>
          <p:cNvPr id="2" name="그림 1" descr="스크린샷, 휴대 전화, 텍스트, 정보기기이(가) 표시된 사진&#10;&#10;자동 생성된 설명">
            <a:extLst>
              <a:ext uri="{FF2B5EF4-FFF2-40B4-BE49-F238E27FC236}">
                <a16:creationId xmlns:a16="http://schemas.microsoft.com/office/drawing/2014/main" id="{E6ED2739-D053-8561-B72F-24712ED06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9" y="2907711"/>
            <a:ext cx="7433644" cy="41762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C49936-CA82-361C-FFA6-B07FE7E1EE8D}"/>
              </a:ext>
            </a:extLst>
          </p:cNvPr>
          <p:cNvSpPr/>
          <p:nvPr/>
        </p:nvSpPr>
        <p:spPr>
          <a:xfrm>
            <a:off x="1753980" y="2907711"/>
            <a:ext cx="7433644" cy="41762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304BE2-014F-7B27-398F-EA8E10B545EA}"/>
              </a:ext>
            </a:extLst>
          </p:cNvPr>
          <p:cNvSpPr/>
          <p:nvPr/>
        </p:nvSpPr>
        <p:spPr>
          <a:xfrm>
            <a:off x="1883203" y="4469419"/>
            <a:ext cx="1401823" cy="2391398"/>
          </a:xfrm>
          <a:prstGeom prst="rect">
            <a:avLst/>
          </a:prstGeom>
          <a:noFill/>
          <a:ln w="76200">
            <a:solidFill>
              <a:srgbClr val="86CB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9" name="그림 18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734D224-0DA2-2B54-17F0-F0C5AA49B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700" y="5143500"/>
            <a:ext cx="6183220" cy="426511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7C1C35-DF83-C998-5D87-3F73AD4269A0}"/>
              </a:ext>
            </a:extLst>
          </p:cNvPr>
          <p:cNvSpPr/>
          <p:nvPr/>
        </p:nvSpPr>
        <p:spPr>
          <a:xfrm>
            <a:off x="11084699" y="5142271"/>
            <a:ext cx="6183220" cy="4265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FA357-6862-5688-E359-E88526B9B321}"/>
              </a:ext>
            </a:extLst>
          </p:cNvPr>
          <p:cNvCxnSpPr>
            <a:cxnSpLocks/>
          </p:cNvCxnSpPr>
          <p:nvPr/>
        </p:nvCxnSpPr>
        <p:spPr>
          <a:xfrm flipH="1">
            <a:off x="3285026" y="4991100"/>
            <a:ext cx="6925774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0CF824-F487-B6BF-BF38-2F11EB317051}"/>
              </a:ext>
            </a:extLst>
          </p:cNvPr>
          <p:cNvCxnSpPr>
            <a:cxnSpLocks/>
          </p:cNvCxnSpPr>
          <p:nvPr/>
        </p:nvCxnSpPr>
        <p:spPr>
          <a:xfrm flipV="1">
            <a:off x="10186219" y="3325373"/>
            <a:ext cx="0" cy="1665727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D79270-D9C8-2CC4-F4D3-629B364092AF}"/>
              </a:ext>
            </a:extLst>
          </p:cNvPr>
          <p:cNvCxnSpPr>
            <a:cxnSpLocks/>
          </p:cNvCxnSpPr>
          <p:nvPr/>
        </p:nvCxnSpPr>
        <p:spPr>
          <a:xfrm flipH="1">
            <a:off x="10186219" y="3325373"/>
            <a:ext cx="1091381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A0AB2B-8884-EF6D-EA5F-94445E071677}"/>
              </a:ext>
            </a:extLst>
          </p:cNvPr>
          <p:cNvSpPr/>
          <p:nvPr/>
        </p:nvSpPr>
        <p:spPr>
          <a:xfrm>
            <a:off x="10998467" y="5449318"/>
            <a:ext cx="760303" cy="431600"/>
          </a:xfrm>
          <a:prstGeom prst="rect">
            <a:avLst/>
          </a:prstGeom>
          <a:noFill/>
          <a:ln w="57150">
            <a:solidFill>
              <a:srgbClr val="86CB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538705D-6A0E-35BF-CB7E-836FB8519B8F}"/>
              </a:ext>
            </a:extLst>
          </p:cNvPr>
          <p:cNvCxnSpPr>
            <a:cxnSpLocks/>
          </p:cNvCxnSpPr>
          <p:nvPr/>
        </p:nvCxnSpPr>
        <p:spPr>
          <a:xfrm flipH="1">
            <a:off x="10186219" y="5665118"/>
            <a:ext cx="812248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D575D7-A5DA-0D95-4E13-FA22BC269B60}"/>
              </a:ext>
            </a:extLst>
          </p:cNvPr>
          <p:cNvCxnSpPr>
            <a:cxnSpLocks/>
          </p:cNvCxnSpPr>
          <p:nvPr/>
        </p:nvCxnSpPr>
        <p:spPr>
          <a:xfrm flipV="1">
            <a:off x="10210800" y="5665118"/>
            <a:ext cx="0" cy="2297782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5139413-26A3-27C3-36ED-7A76A465A0DF}"/>
              </a:ext>
            </a:extLst>
          </p:cNvPr>
          <p:cNvCxnSpPr>
            <a:cxnSpLocks/>
          </p:cNvCxnSpPr>
          <p:nvPr/>
        </p:nvCxnSpPr>
        <p:spPr>
          <a:xfrm flipH="1">
            <a:off x="8120823" y="7962900"/>
            <a:ext cx="2133600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1014">
            <a:extLst>
              <a:ext uri="{FF2B5EF4-FFF2-40B4-BE49-F238E27FC236}">
                <a16:creationId xmlns:a16="http://schemas.microsoft.com/office/drawing/2014/main" id="{9108B0F6-1E54-7EE4-7F6D-6088F03AFDD6}"/>
              </a:ext>
            </a:extLst>
          </p:cNvPr>
          <p:cNvGrpSpPr/>
          <p:nvPr/>
        </p:nvGrpSpPr>
        <p:grpSpPr>
          <a:xfrm>
            <a:off x="11220375" y="2940121"/>
            <a:ext cx="5388185" cy="792419"/>
            <a:chOff x="1112207" y="8105644"/>
            <a:chExt cx="5388185" cy="792419"/>
          </a:xfrm>
        </p:grpSpPr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70274B60-9D5B-1F43-73D9-7E1E66EFE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55" name="Object 46">
            <a:extLst>
              <a:ext uri="{FF2B5EF4-FFF2-40B4-BE49-F238E27FC236}">
                <a16:creationId xmlns:a16="http://schemas.microsoft.com/office/drawing/2014/main" id="{F66DD6E6-EA3E-356F-A1CB-9FF0199A1372}"/>
              </a:ext>
            </a:extLst>
          </p:cNvPr>
          <p:cNvSpPr txBox="1"/>
          <p:nvPr/>
        </p:nvSpPr>
        <p:spPr>
          <a:xfrm>
            <a:off x="12141518" y="3085884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1014">
            <a:extLst>
              <a:ext uri="{FF2B5EF4-FFF2-40B4-BE49-F238E27FC236}">
                <a16:creationId xmlns:a16="http://schemas.microsoft.com/office/drawing/2014/main" id="{2F77B3F0-87CD-A8F0-F82B-1FCAF7C98BDF}"/>
              </a:ext>
            </a:extLst>
          </p:cNvPr>
          <p:cNvGrpSpPr/>
          <p:nvPr/>
        </p:nvGrpSpPr>
        <p:grpSpPr>
          <a:xfrm>
            <a:off x="2773828" y="7584369"/>
            <a:ext cx="5388185" cy="792419"/>
            <a:chOff x="1112207" y="8105644"/>
            <a:chExt cx="5388185" cy="792419"/>
          </a:xfrm>
        </p:grpSpPr>
        <p:pic>
          <p:nvPicPr>
            <p:cNvPr id="57" name="Object 42">
              <a:extLst>
                <a:ext uri="{FF2B5EF4-FFF2-40B4-BE49-F238E27FC236}">
                  <a16:creationId xmlns:a16="http://schemas.microsoft.com/office/drawing/2014/main" id="{A6605441-8223-01D2-2E98-A27535DB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58" name="Object 46">
            <a:extLst>
              <a:ext uri="{FF2B5EF4-FFF2-40B4-BE49-F238E27FC236}">
                <a16:creationId xmlns:a16="http://schemas.microsoft.com/office/drawing/2014/main" id="{157A3745-370D-EB57-EC33-E854D381DB1E}"/>
              </a:ext>
            </a:extLst>
          </p:cNvPr>
          <p:cNvSpPr txBox="1"/>
          <p:nvPr/>
        </p:nvSpPr>
        <p:spPr>
          <a:xfrm>
            <a:off x="3694971" y="7730133"/>
            <a:ext cx="273091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 가기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bject 54">
            <a:extLst>
              <a:ext uri="{FF2B5EF4-FFF2-40B4-BE49-F238E27FC236}">
                <a16:creationId xmlns:a16="http://schemas.microsoft.com/office/drawing/2014/main" id="{AA5F25D5-6EE9-A723-5663-34EE9D81DFBC}"/>
              </a:ext>
            </a:extLst>
          </p:cNvPr>
          <p:cNvSpPr txBox="1"/>
          <p:nvPr/>
        </p:nvSpPr>
        <p:spPr>
          <a:xfrm>
            <a:off x="11972135" y="3651158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폼으로 이동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Object 54">
            <a:extLst>
              <a:ext uri="{FF2B5EF4-FFF2-40B4-BE49-F238E27FC236}">
                <a16:creationId xmlns:a16="http://schemas.microsoft.com/office/drawing/2014/main" id="{D9EB54FD-1042-5A46-6511-3326732B4983}"/>
              </a:ext>
            </a:extLst>
          </p:cNvPr>
          <p:cNvSpPr txBox="1"/>
          <p:nvPr/>
        </p:nvSpPr>
        <p:spPr>
          <a:xfrm>
            <a:off x="3538714" y="8295406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화면으로 이동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9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DC0C9B4-6CCB-2233-54A0-98385C4F4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2" y="3510341"/>
            <a:ext cx="9296400" cy="468770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339C27-99E5-094E-EA5C-23EBC0253F55}"/>
              </a:ext>
            </a:extLst>
          </p:cNvPr>
          <p:cNvSpPr/>
          <p:nvPr/>
        </p:nvSpPr>
        <p:spPr>
          <a:xfrm>
            <a:off x="1447800" y="4447893"/>
            <a:ext cx="4800600" cy="34388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A508C4-F2B0-538C-B7EA-89F566C9A379}"/>
              </a:ext>
            </a:extLst>
          </p:cNvPr>
          <p:cNvCxnSpPr>
            <a:cxnSpLocks/>
          </p:cNvCxnSpPr>
          <p:nvPr/>
        </p:nvCxnSpPr>
        <p:spPr>
          <a:xfrm flipH="1">
            <a:off x="6343176" y="4447893"/>
            <a:ext cx="4858224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11EA9D-C285-728C-20A7-D4BE6509EE6C}"/>
              </a:ext>
            </a:extLst>
          </p:cNvPr>
          <p:cNvCxnSpPr>
            <a:cxnSpLocks/>
          </p:cNvCxnSpPr>
          <p:nvPr/>
        </p:nvCxnSpPr>
        <p:spPr>
          <a:xfrm flipV="1">
            <a:off x="11201400" y="3314700"/>
            <a:ext cx="0" cy="1066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4">
            <a:extLst>
              <a:ext uri="{FF2B5EF4-FFF2-40B4-BE49-F238E27FC236}">
                <a16:creationId xmlns:a16="http://schemas.microsoft.com/office/drawing/2014/main" id="{6FB2E191-7A9E-894A-C81E-684BBAA3EEED}"/>
              </a:ext>
            </a:extLst>
          </p:cNvPr>
          <p:cNvGrpSpPr/>
          <p:nvPr/>
        </p:nvGrpSpPr>
        <p:grpSpPr>
          <a:xfrm>
            <a:off x="11606833" y="2918490"/>
            <a:ext cx="5388185" cy="792419"/>
            <a:chOff x="1112207" y="8105644"/>
            <a:chExt cx="5388185" cy="792419"/>
          </a:xfrm>
        </p:grpSpPr>
        <p:pic>
          <p:nvPicPr>
            <p:cNvPr id="13" name="Object 42">
              <a:extLst>
                <a:ext uri="{FF2B5EF4-FFF2-40B4-BE49-F238E27FC236}">
                  <a16:creationId xmlns:a16="http://schemas.microsoft.com/office/drawing/2014/main" id="{DA10D843-EA61-7FA4-338B-3BB4635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15" name="Object 46">
            <a:extLst>
              <a:ext uri="{FF2B5EF4-FFF2-40B4-BE49-F238E27FC236}">
                <a16:creationId xmlns:a16="http://schemas.microsoft.com/office/drawing/2014/main" id="{A24572FA-69BA-DF5A-A307-EA56188782AB}"/>
              </a:ext>
            </a:extLst>
          </p:cNvPr>
          <p:cNvSpPr txBox="1"/>
          <p:nvPr/>
        </p:nvSpPr>
        <p:spPr>
          <a:xfrm>
            <a:off x="12527976" y="3064253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54">
            <a:extLst>
              <a:ext uri="{FF2B5EF4-FFF2-40B4-BE49-F238E27FC236}">
                <a16:creationId xmlns:a16="http://schemas.microsoft.com/office/drawing/2014/main" id="{11B5FD6A-C9A5-45C8-C883-D3DCC5440112}"/>
              </a:ext>
            </a:extLst>
          </p:cNvPr>
          <p:cNvSpPr txBox="1"/>
          <p:nvPr/>
        </p:nvSpPr>
        <p:spPr>
          <a:xfrm>
            <a:off x="12358593" y="362952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 및 이용자의 차량 정보 입력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64169A-B274-0E82-82C9-E32986DFCECB}"/>
              </a:ext>
            </a:extLst>
          </p:cNvPr>
          <p:cNvCxnSpPr>
            <a:cxnSpLocks/>
          </p:cNvCxnSpPr>
          <p:nvPr/>
        </p:nvCxnSpPr>
        <p:spPr>
          <a:xfrm flipH="1">
            <a:off x="11213916" y="3313084"/>
            <a:ext cx="39291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54">
            <a:extLst>
              <a:ext uri="{FF2B5EF4-FFF2-40B4-BE49-F238E27FC236}">
                <a16:creationId xmlns:a16="http://schemas.microsoft.com/office/drawing/2014/main" id="{3C679136-8635-CDE4-D308-87FEEDEA9D7F}"/>
              </a:ext>
            </a:extLst>
          </p:cNvPr>
          <p:cNvSpPr txBox="1"/>
          <p:nvPr/>
        </p:nvSpPr>
        <p:spPr>
          <a:xfrm>
            <a:off x="12358593" y="4997805"/>
            <a:ext cx="5167406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순차적으로 자리 부여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(1F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A14B0AAD-2BBF-ED34-BC82-5411EEE583E8}"/>
              </a:ext>
            </a:extLst>
          </p:cNvPr>
          <p:cNvSpPr txBox="1"/>
          <p:nvPr/>
        </p:nvSpPr>
        <p:spPr>
          <a:xfrm>
            <a:off x="12358593" y="5468300"/>
            <a:ext cx="5167406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부여 후 등록 시간 측정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4">
            <a:extLst>
              <a:ext uri="{FF2B5EF4-FFF2-40B4-BE49-F238E27FC236}">
                <a16:creationId xmlns:a16="http://schemas.microsoft.com/office/drawing/2014/main" id="{6CB3D3AC-5B76-FC74-9E1F-9665EAF98506}"/>
              </a:ext>
            </a:extLst>
          </p:cNvPr>
          <p:cNvSpPr txBox="1"/>
          <p:nvPr/>
        </p:nvSpPr>
        <p:spPr>
          <a:xfrm>
            <a:off x="12358592" y="4083819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정보가 국내 규정 정보인지 확인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54">
            <a:extLst>
              <a:ext uri="{FF2B5EF4-FFF2-40B4-BE49-F238E27FC236}">
                <a16:creationId xmlns:a16="http://schemas.microsoft.com/office/drawing/2014/main" id="{3249F233-2912-C65B-14BE-A17342621203}"/>
              </a:ext>
            </a:extLst>
          </p:cNvPr>
          <p:cNvSpPr txBox="1"/>
          <p:nvPr/>
        </p:nvSpPr>
        <p:spPr>
          <a:xfrm>
            <a:off x="12358592" y="4527310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주차공간 여부 검사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21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DC0C9B4-6CCB-2233-54A0-98385C4F4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2" y="3510341"/>
            <a:ext cx="9296400" cy="468770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339C27-99E5-094E-EA5C-23EBC0253F55}"/>
              </a:ext>
            </a:extLst>
          </p:cNvPr>
          <p:cNvSpPr/>
          <p:nvPr/>
        </p:nvSpPr>
        <p:spPr>
          <a:xfrm>
            <a:off x="6400801" y="4447894"/>
            <a:ext cx="4188582" cy="1942113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A508C4-F2B0-538C-B7EA-89F566C9A379}"/>
              </a:ext>
            </a:extLst>
          </p:cNvPr>
          <p:cNvCxnSpPr>
            <a:cxnSpLocks/>
          </p:cNvCxnSpPr>
          <p:nvPr/>
        </p:nvCxnSpPr>
        <p:spPr>
          <a:xfrm flipH="1">
            <a:off x="10589382" y="4447893"/>
            <a:ext cx="612018" cy="1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11EA9D-C285-728C-20A7-D4BE6509EE6C}"/>
              </a:ext>
            </a:extLst>
          </p:cNvPr>
          <p:cNvCxnSpPr>
            <a:cxnSpLocks/>
          </p:cNvCxnSpPr>
          <p:nvPr/>
        </p:nvCxnSpPr>
        <p:spPr>
          <a:xfrm flipV="1">
            <a:off x="11201400" y="3314700"/>
            <a:ext cx="0" cy="106680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4">
            <a:extLst>
              <a:ext uri="{FF2B5EF4-FFF2-40B4-BE49-F238E27FC236}">
                <a16:creationId xmlns:a16="http://schemas.microsoft.com/office/drawing/2014/main" id="{6FB2E191-7A9E-894A-C81E-684BBAA3EEED}"/>
              </a:ext>
            </a:extLst>
          </p:cNvPr>
          <p:cNvGrpSpPr/>
          <p:nvPr/>
        </p:nvGrpSpPr>
        <p:grpSpPr>
          <a:xfrm>
            <a:off x="11606833" y="2918490"/>
            <a:ext cx="5388185" cy="792419"/>
            <a:chOff x="1112207" y="8105644"/>
            <a:chExt cx="5388185" cy="792419"/>
          </a:xfrm>
        </p:grpSpPr>
        <p:pic>
          <p:nvPicPr>
            <p:cNvPr id="13" name="Object 42">
              <a:extLst>
                <a:ext uri="{FF2B5EF4-FFF2-40B4-BE49-F238E27FC236}">
                  <a16:creationId xmlns:a16="http://schemas.microsoft.com/office/drawing/2014/main" id="{DA10D843-EA61-7FA4-338B-3BB4635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15" name="Object 46">
            <a:extLst>
              <a:ext uri="{FF2B5EF4-FFF2-40B4-BE49-F238E27FC236}">
                <a16:creationId xmlns:a16="http://schemas.microsoft.com/office/drawing/2014/main" id="{A24572FA-69BA-DF5A-A307-EA56188782AB}"/>
              </a:ext>
            </a:extLst>
          </p:cNvPr>
          <p:cNvSpPr txBox="1"/>
          <p:nvPr/>
        </p:nvSpPr>
        <p:spPr>
          <a:xfrm>
            <a:off x="12527976" y="3064253"/>
            <a:ext cx="32454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여부 확인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54">
            <a:extLst>
              <a:ext uri="{FF2B5EF4-FFF2-40B4-BE49-F238E27FC236}">
                <a16:creationId xmlns:a16="http://schemas.microsoft.com/office/drawing/2014/main" id="{11B5FD6A-C9A5-45C8-C883-D3DCC5440112}"/>
              </a:ext>
            </a:extLst>
          </p:cNvPr>
          <p:cNvSpPr txBox="1"/>
          <p:nvPr/>
        </p:nvSpPr>
        <p:spPr>
          <a:xfrm>
            <a:off x="12358593" y="362952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총 공간 및 층별 공간 여부 계산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64169A-B274-0E82-82C9-E32986DFCECB}"/>
              </a:ext>
            </a:extLst>
          </p:cNvPr>
          <p:cNvCxnSpPr>
            <a:cxnSpLocks/>
          </p:cNvCxnSpPr>
          <p:nvPr/>
        </p:nvCxnSpPr>
        <p:spPr>
          <a:xfrm flipH="1">
            <a:off x="11213916" y="3313084"/>
            <a:ext cx="392917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960FC6-3614-501B-4D34-80B544BBDF81}"/>
              </a:ext>
            </a:extLst>
          </p:cNvPr>
          <p:cNvSpPr/>
          <p:nvPr/>
        </p:nvSpPr>
        <p:spPr>
          <a:xfrm>
            <a:off x="6400800" y="6510140"/>
            <a:ext cx="4188582" cy="1687909"/>
          </a:xfrm>
          <a:prstGeom prst="rect">
            <a:avLst/>
          </a:prstGeom>
          <a:noFill/>
          <a:ln w="76200">
            <a:solidFill>
              <a:srgbClr val="86CBC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BED79B-9B3A-AE59-E832-B0C2ACEBD567}"/>
              </a:ext>
            </a:extLst>
          </p:cNvPr>
          <p:cNvCxnSpPr>
            <a:cxnSpLocks/>
          </p:cNvCxnSpPr>
          <p:nvPr/>
        </p:nvCxnSpPr>
        <p:spPr>
          <a:xfrm flipH="1">
            <a:off x="10490074" y="6510140"/>
            <a:ext cx="612018" cy="1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43CF480-37A0-3967-0F7F-846A485A0592}"/>
              </a:ext>
            </a:extLst>
          </p:cNvPr>
          <p:cNvCxnSpPr>
            <a:cxnSpLocks/>
          </p:cNvCxnSpPr>
          <p:nvPr/>
        </p:nvCxnSpPr>
        <p:spPr>
          <a:xfrm flipV="1">
            <a:off x="11102092" y="5376947"/>
            <a:ext cx="0" cy="106680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1014">
            <a:extLst>
              <a:ext uri="{FF2B5EF4-FFF2-40B4-BE49-F238E27FC236}">
                <a16:creationId xmlns:a16="http://schemas.microsoft.com/office/drawing/2014/main" id="{DED1E8E0-4BA9-C935-8DD3-556854A4618A}"/>
              </a:ext>
            </a:extLst>
          </p:cNvPr>
          <p:cNvGrpSpPr/>
          <p:nvPr/>
        </p:nvGrpSpPr>
        <p:grpSpPr>
          <a:xfrm>
            <a:off x="11507525" y="4980737"/>
            <a:ext cx="5388185" cy="792419"/>
            <a:chOff x="1112207" y="8105644"/>
            <a:chExt cx="5388185" cy="792419"/>
          </a:xfrm>
        </p:grpSpPr>
        <p:pic>
          <p:nvPicPr>
            <p:cNvPr id="25" name="Object 42">
              <a:extLst>
                <a:ext uri="{FF2B5EF4-FFF2-40B4-BE49-F238E27FC236}">
                  <a16:creationId xmlns:a16="http://schemas.microsoft.com/office/drawing/2014/main" id="{41F4723B-C03D-D442-9CF3-496CAFA2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26" name="Object 46">
            <a:extLst>
              <a:ext uri="{FF2B5EF4-FFF2-40B4-BE49-F238E27FC236}">
                <a16:creationId xmlns:a16="http://schemas.microsoft.com/office/drawing/2014/main" id="{2FB97C07-D114-2DB7-B73A-8755025C00C6}"/>
              </a:ext>
            </a:extLst>
          </p:cNvPr>
          <p:cNvSpPr txBox="1"/>
          <p:nvPr/>
        </p:nvSpPr>
        <p:spPr>
          <a:xfrm>
            <a:off x="12428668" y="5126500"/>
            <a:ext cx="32454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bject 54">
            <a:extLst>
              <a:ext uri="{FF2B5EF4-FFF2-40B4-BE49-F238E27FC236}">
                <a16:creationId xmlns:a16="http://schemas.microsoft.com/office/drawing/2014/main" id="{345E4B2C-9C89-D895-49DF-D824BD10F926}"/>
              </a:ext>
            </a:extLst>
          </p:cNvPr>
          <p:cNvSpPr txBox="1"/>
          <p:nvPr/>
        </p:nvSpPr>
        <p:spPr>
          <a:xfrm>
            <a:off x="12259285" y="5691774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참고할 주의사항 간결하게 표기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A8FD43-B053-B349-2523-D32E32E3096A}"/>
              </a:ext>
            </a:extLst>
          </p:cNvPr>
          <p:cNvCxnSpPr>
            <a:cxnSpLocks/>
          </p:cNvCxnSpPr>
          <p:nvPr/>
        </p:nvCxnSpPr>
        <p:spPr>
          <a:xfrm flipH="1">
            <a:off x="11114608" y="5375331"/>
            <a:ext cx="392917" cy="0"/>
          </a:xfrm>
          <a:prstGeom prst="line">
            <a:avLst/>
          </a:prstGeom>
          <a:ln w="76200">
            <a:solidFill>
              <a:srgbClr val="86CB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찾기</a:t>
            </a:r>
          </a:p>
        </p:txBody>
      </p:sp>
      <p:pic>
        <p:nvPicPr>
          <p:cNvPr id="8" name="그림 7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1DA7D53D-8EAB-E4CD-3D62-7488EA403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1" y="3510340"/>
            <a:ext cx="9309188" cy="467842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23154A-0D47-ACC1-B596-02F56973FF47}"/>
              </a:ext>
            </a:extLst>
          </p:cNvPr>
          <p:cNvSpPr/>
          <p:nvPr/>
        </p:nvSpPr>
        <p:spPr>
          <a:xfrm>
            <a:off x="1447800" y="4447893"/>
            <a:ext cx="4800600" cy="34388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C74C58-9365-7859-D39E-12062BE4D113}"/>
              </a:ext>
            </a:extLst>
          </p:cNvPr>
          <p:cNvCxnSpPr>
            <a:cxnSpLocks/>
          </p:cNvCxnSpPr>
          <p:nvPr/>
        </p:nvCxnSpPr>
        <p:spPr>
          <a:xfrm flipH="1">
            <a:off x="6343176" y="4447893"/>
            <a:ext cx="4858224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53A8-3FC0-8161-ADF6-3287AD1A5AAD}"/>
              </a:ext>
            </a:extLst>
          </p:cNvPr>
          <p:cNvCxnSpPr>
            <a:cxnSpLocks/>
          </p:cNvCxnSpPr>
          <p:nvPr/>
        </p:nvCxnSpPr>
        <p:spPr>
          <a:xfrm flipV="1">
            <a:off x="11201400" y="3314700"/>
            <a:ext cx="0" cy="1066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90AE1ADC-CB8A-6E90-5490-04EADA1E7838}"/>
              </a:ext>
            </a:extLst>
          </p:cNvPr>
          <p:cNvGrpSpPr/>
          <p:nvPr/>
        </p:nvGrpSpPr>
        <p:grpSpPr>
          <a:xfrm>
            <a:off x="11606833" y="2918490"/>
            <a:ext cx="5388185" cy="792419"/>
            <a:chOff x="1112207" y="8105644"/>
            <a:chExt cx="5388185" cy="792419"/>
          </a:xfrm>
        </p:grpSpPr>
        <p:pic>
          <p:nvPicPr>
            <p:cNvPr id="15" name="Object 42">
              <a:extLst>
                <a:ext uri="{FF2B5EF4-FFF2-40B4-BE49-F238E27FC236}">
                  <a16:creationId xmlns:a16="http://schemas.microsoft.com/office/drawing/2014/main" id="{38E626FD-DF64-D253-73F3-F0657DD7E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16" name="Object 46">
            <a:extLst>
              <a:ext uri="{FF2B5EF4-FFF2-40B4-BE49-F238E27FC236}">
                <a16:creationId xmlns:a16="http://schemas.microsoft.com/office/drawing/2014/main" id="{F38BB819-EFAE-4ECE-2F8E-549E2355EC6E}"/>
              </a:ext>
            </a:extLst>
          </p:cNvPr>
          <p:cNvSpPr txBox="1"/>
          <p:nvPr/>
        </p:nvSpPr>
        <p:spPr>
          <a:xfrm>
            <a:off x="12527976" y="3064253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찾기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54">
            <a:extLst>
              <a:ext uri="{FF2B5EF4-FFF2-40B4-BE49-F238E27FC236}">
                <a16:creationId xmlns:a16="http://schemas.microsoft.com/office/drawing/2014/main" id="{83CD4A8F-C2C2-4844-86BB-A85551C0C4F6}"/>
              </a:ext>
            </a:extLst>
          </p:cNvPr>
          <p:cNvSpPr txBox="1"/>
          <p:nvPr/>
        </p:nvSpPr>
        <p:spPr>
          <a:xfrm>
            <a:off x="12358593" y="3629527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 및 이용자의 차량 정보 입력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AE96C6-C964-E7E8-9BA3-83ACE29635D0}"/>
              </a:ext>
            </a:extLst>
          </p:cNvPr>
          <p:cNvCxnSpPr>
            <a:cxnSpLocks/>
          </p:cNvCxnSpPr>
          <p:nvPr/>
        </p:nvCxnSpPr>
        <p:spPr>
          <a:xfrm flipH="1">
            <a:off x="11213916" y="3313084"/>
            <a:ext cx="392917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54">
            <a:extLst>
              <a:ext uri="{FF2B5EF4-FFF2-40B4-BE49-F238E27FC236}">
                <a16:creationId xmlns:a16="http://schemas.microsoft.com/office/drawing/2014/main" id="{0552BB8F-8721-DA84-D2FE-58D91228F6E4}"/>
              </a:ext>
            </a:extLst>
          </p:cNvPr>
          <p:cNvSpPr txBox="1"/>
          <p:nvPr/>
        </p:nvSpPr>
        <p:spPr>
          <a:xfrm>
            <a:off x="12358593" y="4083819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정보와 유효성 검사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54">
            <a:extLst>
              <a:ext uri="{FF2B5EF4-FFF2-40B4-BE49-F238E27FC236}">
                <a16:creationId xmlns:a16="http://schemas.microsoft.com/office/drawing/2014/main" id="{BEE06BB6-6FC4-07FA-0225-7AF392AA0EDC}"/>
              </a:ext>
            </a:extLst>
          </p:cNvPr>
          <p:cNvSpPr txBox="1"/>
          <p:nvPr/>
        </p:nvSpPr>
        <p:spPr>
          <a:xfrm>
            <a:off x="12358592" y="4538111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 정보일 시 결제 화면으로 이동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38075A-ABA6-0361-F0FA-2D59F478B9AB}"/>
              </a:ext>
            </a:extLst>
          </p:cNvPr>
          <p:cNvSpPr/>
          <p:nvPr/>
        </p:nvSpPr>
        <p:spPr>
          <a:xfrm>
            <a:off x="6455101" y="4660488"/>
            <a:ext cx="4147068" cy="3226212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9CD2F13-3ADF-2F59-B7CC-A53E14683FF1}"/>
              </a:ext>
            </a:extLst>
          </p:cNvPr>
          <p:cNvCxnSpPr>
            <a:cxnSpLocks/>
          </p:cNvCxnSpPr>
          <p:nvPr/>
        </p:nvCxnSpPr>
        <p:spPr>
          <a:xfrm flipH="1">
            <a:off x="10602169" y="7886700"/>
            <a:ext cx="694007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EC6CBFB-A61B-09BF-0B2D-9CE9384E9565}"/>
              </a:ext>
            </a:extLst>
          </p:cNvPr>
          <p:cNvCxnSpPr>
            <a:cxnSpLocks/>
          </p:cNvCxnSpPr>
          <p:nvPr/>
        </p:nvCxnSpPr>
        <p:spPr>
          <a:xfrm flipV="1">
            <a:off x="11296176" y="6753507"/>
            <a:ext cx="0" cy="106680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1014">
            <a:extLst>
              <a:ext uri="{FF2B5EF4-FFF2-40B4-BE49-F238E27FC236}">
                <a16:creationId xmlns:a16="http://schemas.microsoft.com/office/drawing/2014/main" id="{A87874CB-C449-8DDB-912E-B124E4370619}"/>
              </a:ext>
            </a:extLst>
          </p:cNvPr>
          <p:cNvGrpSpPr/>
          <p:nvPr/>
        </p:nvGrpSpPr>
        <p:grpSpPr>
          <a:xfrm>
            <a:off x="11701609" y="6357297"/>
            <a:ext cx="5388185" cy="792419"/>
            <a:chOff x="1112207" y="8105644"/>
            <a:chExt cx="5388185" cy="792419"/>
          </a:xfrm>
        </p:grpSpPr>
        <p:pic>
          <p:nvPicPr>
            <p:cNvPr id="26" name="Object 42">
              <a:extLst>
                <a:ext uri="{FF2B5EF4-FFF2-40B4-BE49-F238E27FC236}">
                  <a16:creationId xmlns:a16="http://schemas.microsoft.com/office/drawing/2014/main" id="{CC00493A-AB06-2746-6F64-1DAA63A31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27" name="Object 46">
            <a:extLst>
              <a:ext uri="{FF2B5EF4-FFF2-40B4-BE49-F238E27FC236}">
                <a16:creationId xmlns:a16="http://schemas.microsoft.com/office/drawing/2014/main" id="{15904DBF-6FCF-C209-2E65-B41E9AFA8DE2}"/>
              </a:ext>
            </a:extLst>
          </p:cNvPr>
          <p:cNvSpPr txBox="1"/>
          <p:nvPr/>
        </p:nvSpPr>
        <p:spPr>
          <a:xfrm>
            <a:off x="12622752" y="6503060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54">
            <a:extLst>
              <a:ext uri="{FF2B5EF4-FFF2-40B4-BE49-F238E27FC236}">
                <a16:creationId xmlns:a16="http://schemas.microsoft.com/office/drawing/2014/main" id="{C4F0048A-D693-B2C0-BA54-3CD38281FC77}"/>
              </a:ext>
            </a:extLst>
          </p:cNvPr>
          <p:cNvSpPr txBox="1"/>
          <p:nvPr/>
        </p:nvSpPr>
        <p:spPr>
          <a:xfrm>
            <a:off x="12453369" y="7068334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찾기 시 참고할 주의사항 간결하게 표기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1D7E60-FC53-2B39-E72B-CAC95A40EE0F}"/>
              </a:ext>
            </a:extLst>
          </p:cNvPr>
          <p:cNvCxnSpPr>
            <a:cxnSpLocks/>
          </p:cNvCxnSpPr>
          <p:nvPr/>
        </p:nvCxnSpPr>
        <p:spPr>
          <a:xfrm flipH="1">
            <a:off x="11308692" y="6751891"/>
            <a:ext cx="392917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25" y="443534"/>
            <a:ext cx="17443464" cy="9398647"/>
            <a:chOff x="421125" y="443534"/>
            <a:chExt cx="17443464" cy="9398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25" y="443534"/>
              <a:ext cx="17443464" cy="93986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4424" y="594505"/>
            <a:ext cx="19969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1" name="그룹 1012">
            <a:extLst>
              <a:ext uri="{FF2B5EF4-FFF2-40B4-BE49-F238E27FC236}">
                <a16:creationId xmlns:a16="http://schemas.microsoft.com/office/drawing/2014/main" id="{DF0F6B5F-0D18-948A-3DD3-D09156DAF7E4}"/>
              </a:ext>
            </a:extLst>
          </p:cNvPr>
          <p:cNvGrpSpPr/>
          <p:nvPr/>
        </p:nvGrpSpPr>
        <p:grpSpPr>
          <a:xfrm>
            <a:off x="1212899" y="1485900"/>
            <a:ext cx="5388185" cy="899748"/>
            <a:chOff x="1112207" y="4519785"/>
            <a:chExt cx="5388185" cy="899748"/>
          </a:xfrm>
        </p:grpSpPr>
        <p:pic>
          <p:nvPicPr>
            <p:cNvPr id="14" name="Object 35">
              <a:extLst>
                <a:ext uri="{FF2B5EF4-FFF2-40B4-BE49-F238E27FC236}">
                  <a16:creationId xmlns:a16="http://schemas.microsoft.com/office/drawing/2014/main" id="{0421A160-6BBE-808B-B95C-206525269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07" y="4519785"/>
              <a:ext cx="5388185" cy="89974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F6B3FD-691B-B145-CD7F-FE2169E138CF}"/>
              </a:ext>
            </a:extLst>
          </p:cNvPr>
          <p:cNvSpPr txBox="1"/>
          <p:nvPr/>
        </p:nvSpPr>
        <p:spPr>
          <a:xfrm>
            <a:off x="1600200" y="167416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찾기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C74C58-9365-7859-D39E-12062BE4D113}"/>
              </a:ext>
            </a:extLst>
          </p:cNvPr>
          <p:cNvCxnSpPr>
            <a:cxnSpLocks/>
          </p:cNvCxnSpPr>
          <p:nvPr/>
        </p:nvCxnSpPr>
        <p:spPr>
          <a:xfrm flipH="1">
            <a:off x="5746012" y="4447893"/>
            <a:ext cx="2115024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90AE1ADC-CB8A-6E90-5490-04EADA1E7838}"/>
              </a:ext>
            </a:extLst>
          </p:cNvPr>
          <p:cNvGrpSpPr/>
          <p:nvPr/>
        </p:nvGrpSpPr>
        <p:grpSpPr>
          <a:xfrm>
            <a:off x="7861036" y="4051683"/>
            <a:ext cx="5388185" cy="792419"/>
            <a:chOff x="1112207" y="8105644"/>
            <a:chExt cx="5388185" cy="792419"/>
          </a:xfrm>
        </p:grpSpPr>
        <p:pic>
          <p:nvPicPr>
            <p:cNvPr id="15" name="Object 42">
              <a:extLst>
                <a:ext uri="{FF2B5EF4-FFF2-40B4-BE49-F238E27FC236}">
                  <a16:creationId xmlns:a16="http://schemas.microsoft.com/office/drawing/2014/main" id="{38E626FD-DF64-D253-73F3-F0657DD7E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207" y="8105644"/>
              <a:ext cx="5388185" cy="792419"/>
            </a:xfrm>
            <a:prstGeom prst="rect">
              <a:avLst/>
            </a:prstGeom>
          </p:spPr>
        </p:pic>
      </p:grpSp>
      <p:sp>
        <p:nvSpPr>
          <p:cNvPr id="16" name="Object 46">
            <a:extLst>
              <a:ext uri="{FF2B5EF4-FFF2-40B4-BE49-F238E27FC236}">
                <a16:creationId xmlns:a16="http://schemas.microsoft.com/office/drawing/2014/main" id="{F38BB819-EFAE-4ECE-2F8E-549E2355EC6E}"/>
              </a:ext>
            </a:extLst>
          </p:cNvPr>
          <p:cNvSpPr txBox="1"/>
          <p:nvPr/>
        </p:nvSpPr>
        <p:spPr>
          <a:xfrm>
            <a:off x="8782179" y="4197446"/>
            <a:ext cx="26331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하기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54">
            <a:extLst>
              <a:ext uri="{FF2B5EF4-FFF2-40B4-BE49-F238E27FC236}">
                <a16:creationId xmlns:a16="http://schemas.microsoft.com/office/drawing/2014/main" id="{83CD4A8F-C2C2-4844-86BB-A85551C0C4F6}"/>
              </a:ext>
            </a:extLst>
          </p:cNvPr>
          <p:cNvSpPr txBox="1"/>
          <p:nvPr/>
        </p:nvSpPr>
        <p:spPr>
          <a:xfrm>
            <a:off x="8612796" y="4762720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시간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현재까지의 시간 표기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54">
            <a:extLst>
              <a:ext uri="{FF2B5EF4-FFF2-40B4-BE49-F238E27FC236}">
                <a16:creationId xmlns:a16="http://schemas.microsoft.com/office/drawing/2014/main" id="{0552BB8F-8721-DA84-D2FE-58D91228F6E4}"/>
              </a:ext>
            </a:extLst>
          </p:cNvPr>
          <p:cNvSpPr txBox="1"/>
          <p:nvPr/>
        </p:nvSpPr>
        <p:spPr>
          <a:xfrm>
            <a:off x="8612796" y="5217012"/>
            <a:ext cx="4879589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층수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54">
            <a:extLst>
              <a:ext uri="{FF2B5EF4-FFF2-40B4-BE49-F238E27FC236}">
                <a16:creationId xmlns:a16="http://schemas.microsoft.com/office/drawing/2014/main" id="{BEE06BB6-6FC4-07FA-0225-7AF392AA0EDC}"/>
              </a:ext>
            </a:extLst>
          </p:cNvPr>
          <p:cNvSpPr txBox="1"/>
          <p:nvPr/>
        </p:nvSpPr>
        <p:spPr>
          <a:xfrm>
            <a:off x="8612795" y="5671304"/>
            <a:ext cx="5086291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 이용 시간표에 기재된 금액 표기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759452C-9D99-A416-4F43-A4E1BF420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39" y="3066574"/>
            <a:ext cx="4211339" cy="488515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23154A-0D47-ACC1-B596-02F56973FF47}"/>
              </a:ext>
            </a:extLst>
          </p:cNvPr>
          <p:cNvSpPr/>
          <p:nvPr/>
        </p:nvSpPr>
        <p:spPr>
          <a:xfrm>
            <a:off x="1802638" y="4447893"/>
            <a:ext cx="4211340" cy="34388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Object 54">
            <a:extLst>
              <a:ext uri="{FF2B5EF4-FFF2-40B4-BE49-F238E27FC236}">
                <a16:creationId xmlns:a16="http://schemas.microsoft.com/office/drawing/2014/main" id="{43442A0C-67C8-45F1-A2BF-6B722CF702FF}"/>
              </a:ext>
            </a:extLst>
          </p:cNvPr>
          <p:cNvSpPr txBox="1"/>
          <p:nvPr/>
        </p:nvSpPr>
        <p:spPr>
          <a:xfrm>
            <a:off x="8629728" y="6121325"/>
            <a:ext cx="5467272" cy="454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완료 시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 알림과 함께 차량 정보 초기화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31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1024</Words>
  <Application>Microsoft Office PowerPoint</Application>
  <PresentationFormat>사용자 지정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Gmarket Sans Bold</vt:lpstr>
      <vt:lpstr>Gmarket Sans Medium</vt:lpstr>
      <vt:lpstr>Pretendard</vt:lpstr>
      <vt:lpstr>Pretendard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최병우</cp:lastModifiedBy>
  <cp:revision>7</cp:revision>
  <dcterms:created xsi:type="dcterms:W3CDTF">2023-06-08T15:09:43Z</dcterms:created>
  <dcterms:modified xsi:type="dcterms:W3CDTF">2023-06-08T12:57:42Z</dcterms:modified>
</cp:coreProperties>
</file>