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888" y="184"/>
      </p:cViewPr>
      <p:guideLst>
        <p:guide orient="horz" pos="216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30426"/>
            <a:ext cx="3886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3200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274639"/>
            <a:ext cx="10287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9"/>
            <a:ext cx="30099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4406901"/>
            <a:ext cx="3886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2906713"/>
            <a:ext cx="3886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2019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600201"/>
            <a:ext cx="2019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202009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202009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535113"/>
            <a:ext cx="2020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2174875"/>
            <a:ext cx="2020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150415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273051"/>
            <a:ext cx="25558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150415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4800600"/>
            <a:ext cx="2743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612775"/>
            <a:ext cx="2743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5367338"/>
            <a:ext cx="2743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1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6356351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6356351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784947" y="1443794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Koa Plantation (KP)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0564" y="4299962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Remnant Forest (RK)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481" y="1699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117" y="28240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77039" y="6223509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1997530" y="6300374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A. </a:t>
            </a:r>
            <a:r>
              <a:rPr lang="en-US" sz="1400" i="1" dirty="0" err="1">
                <a:latin typeface="Arial"/>
                <a:cs typeface="Arial"/>
              </a:rPr>
              <a:t>koa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824985" y="6365789"/>
            <a:ext cx="171483" cy="17441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2990911" y="6351919"/>
            <a:ext cx="227784" cy="184727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240479" y="6300374"/>
            <a:ext cx="110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Arial"/>
                <a:cs typeface="Arial"/>
              </a:rPr>
              <a:t>Rubus</a:t>
            </a:r>
            <a:r>
              <a:rPr lang="en-US" sz="1400" dirty="0">
                <a:latin typeface="Arial"/>
                <a:cs typeface="Arial"/>
              </a:rPr>
              <a:t> spp.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6540" y="91398"/>
            <a:ext cx="24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Foliar nitrogen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594490" y="4445300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</a:t>
            </a:r>
            <a:r>
              <a:rPr lang="en-US" sz="1400" baseline="30000" dirty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42096" y="6141860"/>
            <a:ext cx="299537" cy="548713"/>
            <a:chOff x="7247000" y="3098800"/>
            <a:chExt cx="316193" cy="669893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311693" cy="33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</a:t>
              </a: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026C979-AA20-4E44-B3E6-A773E732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40" t="8803" r="4226" b="6409"/>
          <a:stretch/>
        </p:blipFill>
        <p:spPr>
          <a:xfrm>
            <a:off x="1188592" y="2829630"/>
            <a:ext cx="2752900" cy="33794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E672C7-1C86-A946-AA49-357C5926C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" t="21169" r="46773" b="19131"/>
          <a:stretch/>
        </p:blipFill>
        <p:spPr>
          <a:xfrm>
            <a:off x="569376" y="434972"/>
            <a:ext cx="3911219" cy="23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15</cp:revision>
  <dcterms:created xsi:type="dcterms:W3CDTF">2021-02-03T23:40:16Z</dcterms:created>
  <dcterms:modified xsi:type="dcterms:W3CDTF">2022-02-23T23:31:19Z</dcterms:modified>
</cp:coreProperties>
</file>