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E3C2-9BEC-E04E-909B-4B2F00AFE974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6C33-725A-4545-8ED8-D649D3D4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870413" y="1395587"/>
            <a:ext cx="204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Koa Plantation (KP)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8518" y="4419182"/>
            <a:ext cx="216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Remnant Forest (RK)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8864" y="5731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9715" y="277580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4211" y="279709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7694128" y="4543216"/>
            <a:ext cx="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/>
                <a:cs typeface="Arial"/>
              </a:rPr>
              <a:t>δ</a:t>
            </a:r>
            <a:r>
              <a:rPr lang="el-GR" sz="1400" baseline="30000" dirty="0">
                <a:latin typeface="Arial"/>
                <a:cs typeface="Arial"/>
              </a:rPr>
              <a:t>13</a:t>
            </a:r>
            <a:r>
              <a:rPr lang="el-GR" sz="1400" dirty="0">
                <a:latin typeface="Arial"/>
                <a:cs typeface="Arial"/>
              </a:rPr>
              <a:t>C 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l-GR" sz="1400" dirty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407137" y="6435763"/>
            <a:ext cx="837162" cy="323669"/>
            <a:chOff x="7979484" y="2914313"/>
            <a:chExt cx="837162" cy="323669"/>
          </a:xfrm>
        </p:grpSpPr>
        <p:sp>
          <p:nvSpPr>
            <p:cNvPr id="47" name="TextBox 46"/>
            <p:cNvSpPr txBox="1"/>
            <p:nvPr/>
          </p:nvSpPr>
          <p:spPr>
            <a:xfrm>
              <a:off x="7979484" y="2914313"/>
              <a:ext cx="595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5 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371" y="3170853"/>
              <a:ext cx="417285" cy="67129"/>
            </a:xfrm>
            <a:prstGeom prst="rect">
              <a:avLst/>
            </a:prstGeom>
            <a:solidFill>
              <a:srgbClr val="FFFFFF"/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99361" y="3170853"/>
              <a:ext cx="417285" cy="671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 descr="RKAK.d15N.krig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19444" r="46389" b="15994"/>
          <a:stretch/>
        </p:blipFill>
        <p:spPr>
          <a:xfrm>
            <a:off x="331351" y="263886"/>
            <a:ext cx="4095774" cy="2518982"/>
          </a:xfrm>
          <a:prstGeom prst="rect">
            <a:avLst/>
          </a:prstGeom>
        </p:spPr>
      </p:pic>
      <p:pic>
        <p:nvPicPr>
          <p:cNvPr id="54" name="Picture 53" descr="RKAK.d13C.kri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20000" r="45832" b="17082"/>
          <a:stretch/>
        </p:blipFill>
        <p:spPr>
          <a:xfrm>
            <a:off x="4480650" y="283594"/>
            <a:ext cx="4181791" cy="2461201"/>
          </a:xfrm>
          <a:prstGeom prst="rect">
            <a:avLst/>
          </a:prstGeom>
        </p:spPr>
      </p:pic>
      <p:pic>
        <p:nvPicPr>
          <p:cNvPr id="55" name="Picture 54" descr="RKAK.d13C.krig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2" t="8889" r="5544" b="3889"/>
          <a:stretch/>
        </p:blipFill>
        <p:spPr>
          <a:xfrm>
            <a:off x="5147430" y="2820725"/>
            <a:ext cx="2859802" cy="3590733"/>
          </a:xfrm>
          <a:prstGeom prst="rect">
            <a:avLst/>
          </a:prstGeom>
        </p:spPr>
      </p:pic>
      <p:pic>
        <p:nvPicPr>
          <p:cNvPr id="56" name="Picture 55" descr="RKAK.d15N.krig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1" t="6697" r="4228" b="3334"/>
          <a:stretch/>
        </p:blipFill>
        <p:spPr>
          <a:xfrm>
            <a:off x="1291810" y="2748377"/>
            <a:ext cx="2800067" cy="363404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27125" y="6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C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737200" y="6464137"/>
            <a:ext cx="1172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soil samples</a:t>
            </a:r>
          </a:p>
        </p:txBody>
      </p:sp>
      <p:sp>
        <p:nvSpPr>
          <p:cNvPr id="63" name="Oval 62"/>
          <p:cNvSpPr/>
          <p:nvPr/>
        </p:nvSpPr>
        <p:spPr>
          <a:xfrm>
            <a:off x="3542985" y="6552373"/>
            <a:ext cx="171483" cy="17441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74430" y="6462499"/>
            <a:ext cx="737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A. </a:t>
            </a:r>
            <a:r>
              <a:rPr lang="en-US" sz="1400" i="1" dirty="0" err="1">
                <a:latin typeface="Arial"/>
                <a:cs typeface="Arial"/>
              </a:rPr>
              <a:t>koa</a:t>
            </a:r>
            <a:endParaRPr lang="en-US" sz="1400" i="1" dirty="0">
              <a:latin typeface="Arial"/>
              <a:cs typeface="Arial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101885" y="6553673"/>
            <a:ext cx="171483" cy="174416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6277411" y="6526923"/>
            <a:ext cx="227784" cy="184727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578508" y="6444086"/>
            <a:ext cx="1101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Arial"/>
                <a:cs typeface="Arial"/>
              </a:rPr>
              <a:t>Rubus</a:t>
            </a:r>
            <a:r>
              <a:rPr lang="en-US" sz="1400" dirty="0">
                <a:latin typeface="Arial"/>
                <a:cs typeface="Arial"/>
              </a:rPr>
              <a:t> spp.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8653" y="2254"/>
            <a:ext cx="191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Nitrogen </a:t>
            </a:r>
            <a:r>
              <a:rPr lang="en-US" i="1" dirty="0" err="1"/>
              <a:t>isoscape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47637" y="6898"/>
            <a:ext cx="176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Carbon </a:t>
            </a:r>
            <a:r>
              <a:rPr lang="en-US" i="1" dirty="0" err="1"/>
              <a:t>isoscape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88808" y="4564519"/>
            <a:ext cx="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"/>
                <a:cs typeface="Arial"/>
              </a:rPr>
              <a:t>δ</a:t>
            </a:r>
            <a:r>
              <a:rPr lang="el-GR" sz="1400" baseline="30000" dirty="0">
                <a:latin typeface="Arial"/>
                <a:cs typeface="Arial"/>
              </a:rPr>
              <a:t>1</a:t>
            </a:r>
            <a:r>
              <a:rPr lang="en-US" sz="1400" baseline="30000" dirty="0">
                <a:latin typeface="Arial"/>
                <a:cs typeface="Arial"/>
              </a:rPr>
              <a:t>5</a:t>
            </a:r>
            <a:r>
              <a:rPr lang="en-US" sz="1400" dirty="0">
                <a:latin typeface="Arial"/>
                <a:cs typeface="Arial"/>
              </a:rPr>
              <a:t>N</a:t>
            </a:r>
            <a:r>
              <a:rPr lang="el-GR" sz="1400" dirty="0">
                <a:latin typeface="Arial"/>
                <a:cs typeface="Arial"/>
              </a:rPr>
              <a:t> 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l-GR" sz="1400" dirty="0">
                <a:latin typeface="Arial"/>
                <a:cs typeface="Arial"/>
              </a:rPr>
              <a:t>‰ </a:t>
            </a:r>
            <a:endParaRPr lang="en-US" sz="1400" dirty="0">
              <a:latin typeface="Arial"/>
              <a:cs typeface="Arial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727491" y="6354114"/>
            <a:ext cx="284480" cy="498605"/>
            <a:chOff x="7247000" y="3098800"/>
            <a:chExt cx="300299" cy="608719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7247000" y="3098800"/>
              <a:ext cx="15240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47000" y="3393440"/>
              <a:ext cx="15240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399400" y="3393440"/>
              <a:ext cx="132080" cy="13208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399400" y="3098800"/>
              <a:ext cx="132080" cy="426720"/>
            </a:xfrm>
            <a:prstGeom prst="line">
              <a:avLst/>
            </a:prstGeom>
            <a:ln w="63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51500" y="3430520"/>
              <a:ext cx="29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40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California State University-Northridge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Wall</dc:creator>
  <cp:lastModifiedBy>Wall, Christopher</cp:lastModifiedBy>
  <cp:revision>12</cp:revision>
  <dcterms:created xsi:type="dcterms:W3CDTF">2021-02-03T23:40:16Z</dcterms:created>
  <dcterms:modified xsi:type="dcterms:W3CDTF">2022-02-23T23:29:44Z</dcterms:modified>
</cp:coreProperties>
</file>