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8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870412" y="1395587"/>
            <a:ext cx="204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Koa Plantation (KP)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10082" y="4419182"/>
            <a:ext cx="216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Remnant Forest (RK)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8864" y="57310"/>
            <a:ext cx="4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9599" y="2775808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62695" y="2797093"/>
            <a:ext cx="45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948128" y="4543216"/>
            <a:ext cx="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/>
                <a:cs typeface="Arial"/>
              </a:rPr>
              <a:t>δ</a:t>
            </a:r>
            <a:r>
              <a:rPr lang="el-GR" sz="1400" baseline="30000" dirty="0" smtClean="0">
                <a:latin typeface="Arial"/>
                <a:cs typeface="Arial"/>
              </a:rPr>
              <a:t>13</a:t>
            </a:r>
            <a:r>
              <a:rPr lang="el-GR" sz="1400" dirty="0" smtClean="0">
                <a:latin typeface="Arial"/>
                <a:cs typeface="Arial"/>
              </a:rPr>
              <a:t>C 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l-GR" sz="1400" dirty="0" smtClean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833682" y="6395107"/>
            <a:ext cx="837162" cy="323669"/>
            <a:chOff x="7979484" y="2914313"/>
            <a:chExt cx="837162" cy="323669"/>
          </a:xfrm>
        </p:grpSpPr>
        <p:sp>
          <p:nvSpPr>
            <p:cNvPr id="47" name="TextBox 46"/>
            <p:cNvSpPr txBox="1"/>
            <p:nvPr/>
          </p:nvSpPr>
          <p:spPr>
            <a:xfrm>
              <a:off x="7979484" y="2914313"/>
              <a:ext cx="59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5 m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371" y="3170853"/>
              <a:ext cx="417285" cy="6712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99361" y="3170853"/>
              <a:ext cx="417285" cy="67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27125" y="6510"/>
            <a:ext cx="4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(c) 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5177113" y="6490321"/>
            <a:ext cx="1172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soil samples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009634" y="6578557"/>
            <a:ext cx="171483" cy="17441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8653" y="-62141"/>
            <a:ext cx="191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Nitrogen </a:t>
            </a:r>
            <a:r>
              <a:rPr lang="en-US" i="1" dirty="0" err="1" smtClean="0"/>
              <a:t>isoscape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47637" y="-57497"/>
            <a:ext cx="176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Carbon </a:t>
            </a:r>
            <a:r>
              <a:rPr lang="en-US" i="1" dirty="0" err="1" smtClean="0"/>
              <a:t>isoscape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765008" y="4462919"/>
            <a:ext cx="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/>
                <a:cs typeface="Arial"/>
              </a:rPr>
              <a:t>δ</a:t>
            </a:r>
            <a:r>
              <a:rPr lang="el-GR" sz="1400" baseline="30000" dirty="0" smtClean="0">
                <a:latin typeface="Arial"/>
                <a:cs typeface="Arial"/>
              </a:rPr>
              <a:t>1</a:t>
            </a:r>
            <a:r>
              <a:rPr lang="en-US" sz="1400" baseline="30000" dirty="0" smtClean="0">
                <a:latin typeface="Arial"/>
                <a:cs typeface="Arial"/>
              </a:rPr>
              <a:t>5</a:t>
            </a:r>
            <a:r>
              <a:rPr lang="en-US" sz="1400" dirty="0">
                <a:latin typeface="Arial"/>
                <a:cs typeface="Arial"/>
              </a:rPr>
              <a:t>N</a:t>
            </a:r>
            <a:r>
              <a:rPr lang="el-GR" sz="140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l-GR" sz="1400" dirty="0" smtClean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006988" y="6340194"/>
            <a:ext cx="284480" cy="498605"/>
            <a:chOff x="7247000" y="3098800"/>
            <a:chExt cx="300299" cy="608719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47000" y="3393440"/>
              <a:ext cx="15240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99400" y="3393440"/>
              <a:ext cx="13208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51500" y="3430520"/>
              <a:ext cx="29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N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pic>
        <p:nvPicPr>
          <p:cNvPr id="32" name="Picture 31" descr="RKAK.d13C.soi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20418" r="46207" b="16090"/>
          <a:stretch/>
        </p:blipFill>
        <p:spPr>
          <a:xfrm>
            <a:off x="4696063" y="331622"/>
            <a:ext cx="4078484" cy="2481207"/>
          </a:xfrm>
          <a:prstGeom prst="rect">
            <a:avLst/>
          </a:prstGeom>
        </p:spPr>
      </p:pic>
      <p:pic>
        <p:nvPicPr>
          <p:cNvPr id="33" name="Picture 32" descr="RKAK.d15N.soil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20907" r="46626" b="16394"/>
          <a:stretch/>
        </p:blipFill>
        <p:spPr>
          <a:xfrm>
            <a:off x="389247" y="346364"/>
            <a:ext cx="4047469" cy="2450191"/>
          </a:xfrm>
          <a:prstGeom prst="rect">
            <a:avLst/>
          </a:prstGeom>
        </p:spPr>
      </p:pic>
      <p:pic>
        <p:nvPicPr>
          <p:cNvPr id="35" name="Picture 34" descr="RKAK.d15N.soil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 t="9004" r="5754" b="4886"/>
          <a:stretch/>
        </p:blipFill>
        <p:spPr>
          <a:xfrm>
            <a:off x="1176405" y="2789143"/>
            <a:ext cx="2751220" cy="3556931"/>
          </a:xfrm>
          <a:prstGeom prst="rect">
            <a:avLst/>
          </a:prstGeom>
        </p:spPr>
      </p:pic>
      <p:pic>
        <p:nvPicPr>
          <p:cNvPr id="36" name="Picture 35" descr="RKAK.d13C.soi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46" t="8911" r="4144" b="4582"/>
          <a:stretch/>
        </p:blipFill>
        <p:spPr>
          <a:xfrm>
            <a:off x="5192773" y="2772869"/>
            <a:ext cx="3014812" cy="35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Chris Wall</cp:lastModifiedBy>
  <cp:revision>9</cp:revision>
  <dcterms:created xsi:type="dcterms:W3CDTF">2021-02-03T23:40:16Z</dcterms:created>
  <dcterms:modified xsi:type="dcterms:W3CDTF">2021-03-29T17:43:47Z</dcterms:modified>
</cp:coreProperties>
</file>