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114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 snapToObjects="1">
      <p:cViewPr varScale="1">
        <p:scale>
          <a:sx n="106" d="100"/>
          <a:sy n="106" d="100"/>
        </p:scale>
        <p:origin x="2936" y="184"/>
      </p:cViewPr>
      <p:guideLst>
        <p:guide orient="horz" pos="2016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988399"/>
            <a:ext cx="3497580" cy="1372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3627120"/>
            <a:ext cx="28803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" y="256331"/>
            <a:ext cx="92583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" y="256331"/>
            <a:ext cx="270891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4113108"/>
            <a:ext cx="349758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1" y="2712933"/>
            <a:ext cx="349758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" y="1493521"/>
            <a:ext cx="181737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" y="1493521"/>
            <a:ext cx="181737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1432773"/>
            <a:ext cx="1818085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" y="2029884"/>
            <a:ext cx="1818085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2" y="1432773"/>
            <a:ext cx="181879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2" y="2029884"/>
            <a:ext cx="181879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2" y="254847"/>
            <a:ext cx="1353741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4" y="254849"/>
            <a:ext cx="23002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2" y="1339429"/>
            <a:ext cx="1353741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0" y="4480561"/>
            <a:ext cx="246888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0" y="571923"/>
            <a:ext cx="24688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0" y="5009516"/>
            <a:ext cx="24688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256329"/>
            <a:ext cx="370332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1493521"/>
            <a:ext cx="370332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5932596"/>
            <a:ext cx="9601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5932596"/>
            <a:ext cx="13030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5932596"/>
            <a:ext cx="9601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E740A1E4-5E9C-E34A-B8F4-B9D18F081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" t="20154" r="51022" b="20501"/>
          <a:stretch/>
        </p:blipFill>
        <p:spPr>
          <a:xfrm>
            <a:off x="494600" y="154858"/>
            <a:ext cx="3480392" cy="22126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A6D202-15FC-AE42-BB14-48040862E6C6}"/>
              </a:ext>
            </a:extLst>
          </p:cNvPr>
          <p:cNvSpPr txBox="1"/>
          <p:nvPr/>
        </p:nvSpPr>
        <p:spPr>
          <a:xfrm rot="16200000">
            <a:off x="-658977" y="1192264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Koa Plantation (KP)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2CC6A7-1B30-2E44-ACC5-094E0A24F204}"/>
              </a:ext>
            </a:extLst>
          </p:cNvPr>
          <p:cNvSpPr txBox="1"/>
          <p:nvPr/>
        </p:nvSpPr>
        <p:spPr>
          <a:xfrm rot="16200000">
            <a:off x="-713041" y="3977616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Remnant Forest (RK)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0EF038-EC31-FA4E-856A-0BED3BF5470D}"/>
              </a:ext>
            </a:extLst>
          </p:cNvPr>
          <p:cNvSpPr txBox="1"/>
          <p:nvPr/>
        </p:nvSpPr>
        <p:spPr>
          <a:xfrm>
            <a:off x="494599" y="3629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8229FE-E1E5-2547-8415-CC0840052C6E}"/>
              </a:ext>
            </a:extLst>
          </p:cNvPr>
          <p:cNvSpPr txBox="1"/>
          <p:nvPr/>
        </p:nvSpPr>
        <p:spPr>
          <a:xfrm>
            <a:off x="455962" y="237055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47CEC-D814-3549-A79C-991264348786}"/>
              </a:ext>
            </a:extLst>
          </p:cNvPr>
          <p:cNvSpPr txBox="1"/>
          <p:nvPr/>
        </p:nvSpPr>
        <p:spPr>
          <a:xfrm>
            <a:off x="1628751" y="-560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Foliar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δ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49F3D-AB0B-E74B-963F-858C26BCBE0E}"/>
              </a:ext>
            </a:extLst>
          </p:cNvPr>
          <p:cNvSpPr txBox="1"/>
          <p:nvPr/>
        </p:nvSpPr>
        <p:spPr>
          <a:xfrm>
            <a:off x="2459250" y="237054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 ‰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159EC0-BE93-814B-A9FF-79CA70905807}"/>
              </a:ext>
            </a:extLst>
          </p:cNvPr>
          <p:cNvGrpSpPr/>
          <p:nvPr/>
        </p:nvGrpSpPr>
        <p:grpSpPr>
          <a:xfrm>
            <a:off x="3097398" y="2415814"/>
            <a:ext cx="595488" cy="215444"/>
            <a:chOff x="7910036" y="2959283"/>
            <a:chExt cx="595488" cy="21544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DAE5E4-767B-2346-908E-34E91BDB2A5D}"/>
                </a:ext>
              </a:extLst>
            </p:cNvPr>
            <p:cNvSpPr txBox="1"/>
            <p:nvPr/>
          </p:nvSpPr>
          <p:spPr>
            <a:xfrm>
              <a:off x="7910036" y="2959283"/>
              <a:ext cx="5954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Arial"/>
                  <a:cs typeface="Arial"/>
                </a:rPr>
                <a:t>5 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704BAD-8945-2249-9845-8E57C77F3DE2}"/>
                </a:ext>
              </a:extLst>
            </p:cNvPr>
            <p:cNvSpPr/>
            <p:nvPr/>
          </p:nvSpPr>
          <p:spPr>
            <a:xfrm>
              <a:off x="7990371" y="3125637"/>
              <a:ext cx="417285" cy="4571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21B192-1192-AB4E-A740-F7BF3202A3B2}"/>
              </a:ext>
            </a:extLst>
          </p:cNvPr>
          <p:cNvGrpSpPr/>
          <p:nvPr/>
        </p:nvGrpSpPr>
        <p:grpSpPr>
          <a:xfrm>
            <a:off x="3716588" y="2339955"/>
            <a:ext cx="258404" cy="396289"/>
            <a:chOff x="7223262" y="3098800"/>
            <a:chExt cx="346810" cy="73055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119215-48CA-6043-89CC-16129F185734}"/>
                </a:ext>
              </a:extLst>
            </p:cNvPr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2A4E38-7E05-0340-AD0D-8AB527D46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7001" y="3393440"/>
              <a:ext cx="152398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57A8AD-39C6-814D-B8DE-E1C53F69B1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9399" y="3393440"/>
              <a:ext cx="132081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2A5BC5-EDF6-8F41-81AC-63CB435BDB1E}"/>
                </a:ext>
              </a:extLst>
            </p:cNvPr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F69CB2-1D6E-3D42-953F-53EDB67B1B94}"/>
                </a:ext>
              </a:extLst>
            </p:cNvPr>
            <p:cNvSpPr txBox="1"/>
            <p:nvPr/>
          </p:nvSpPr>
          <p:spPr>
            <a:xfrm>
              <a:off x="7223262" y="3432187"/>
              <a:ext cx="346810" cy="397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0A110C4-8AB3-2943-9F46-F528FD4748E2}"/>
              </a:ext>
            </a:extLst>
          </p:cNvPr>
          <p:cNvGrpSpPr/>
          <p:nvPr/>
        </p:nvGrpSpPr>
        <p:grpSpPr>
          <a:xfrm>
            <a:off x="560320" y="6106035"/>
            <a:ext cx="3250000" cy="316805"/>
            <a:chOff x="3844038" y="5831629"/>
            <a:chExt cx="3250000" cy="31680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F21AC9A-EDB9-CA40-973A-9BCA02A16728}"/>
                </a:ext>
              </a:extLst>
            </p:cNvPr>
            <p:cNvGrpSpPr/>
            <p:nvPr/>
          </p:nvGrpSpPr>
          <p:grpSpPr>
            <a:xfrm>
              <a:off x="3844038" y="5831629"/>
              <a:ext cx="3250000" cy="316805"/>
              <a:chOff x="5564667" y="2377735"/>
              <a:chExt cx="2433356" cy="220798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DB92959-77D3-2140-91FE-97D31ED394E3}"/>
                  </a:ext>
                </a:extLst>
              </p:cNvPr>
              <p:cNvSpPr/>
              <p:nvPr/>
            </p:nvSpPr>
            <p:spPr>
              <a:xfrm>
                <a:off x="7658124" y="2377735"/>
                <a:ext cx="33989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/>
                    <a:cs typeface="Arial"/>
                  </a:rPr>
                  <a:t>soil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D4E53D-3CA4-C642-8833-336A31115338}"/>
                  </a:ext>
                </a:extLst>
              </p:cNvPr>
              <p:cNvSpPr/>
              <p:nvPr/>
            </p:nvSpPr>
            <p:spPr>
              <a:xfrm>
                <a:off x="7559254" y="2434162"/>
                <a:ext cx="113406" cy="10118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F1BFC1F-78F5-7D41-AFA5-C36FE9A36352}"/>
                  </a:ext>
                </a:extLst>
              </p:cNvPr>
              <p:cNvSpPr/>
              <p:nvPr/>
            </p:nvSpPr>
            <p:spPr>
              <a:xfrm>
                <a:off x="5663533" y="2382392"/>
                <a:ext cx="79477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Acacia </a:t>
                </a:r>
                <a:r>
                  <a:rPr lang="en-US" sz="1400" i="1" dirty="0" err="1">
                    <a:latin typeface="Arial"/>
                    <a:cs typeface="Arial"/>
                  </a:rPr>
                  <a:t>koa</a:t>
                </a:r>
                <a:endParaRPr lang="en-US" sz="1400" i="1" dirty="0">
                  <a:latin typeface="Arial"/>
                  <a:cs typeface="Arial"/>
                </a:endParaRPr>
              </a:p>
            </p:txBody>
          </p:sp>
          <p:sp>
            <p:nvSpPr>
              <p:cNvPr id="81" name="Isosceles Triangle 65">
                <a:extLst>
                  <a:ext uri="{FF2B5EF4-FFF2-40B4-BE49-F238E27FC236}">
                    <a16:creationId xmlns:a16="http://schemas.microsoft.com/office/drawing/2014/main" id="{0D06A48E-CAB5-5241-BBF3-F456B24B12E9}"/>
                  </a:ext>
                </a:extLst>
              </p:cNvPr>
              <p:cNvSpPr/>
              <p:nvPr/>
            </p:nvSpPr>
            <p:spPr>
              <a:xfrm>
                <a:off x="5564667" y="2430077"/>
                <a:ext cx="120578" cy="101185"/>
              </a:xfrm>
              <a:prstGeom prst="triangl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E8C6DCF-7644-A34B-80AC-928C9D8A492B}"/>
                  </a:ext>
                </a:extLst>
              </p:cNvPr>
              <p:cNvSpPr txBox="1"/>
              <p:nvPr/>
            </p:nvSpPr>
            <p:spPr>
              <a:xfrm>
                <a:off x="6659668" y="2384027"/>
                <a:ext cx="816383" cy="214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Rubus</a:t>
                </a:r>
                <a:r>
                  <a:rPr lang="en-US" sz="1400" dirty="0">
                    <a:latin typeface="Arial"/>
                    <a:cs typeface="Arial"/>
                  </a:rPr>
                  <a:t> spp.</a:t>
                </a:r>
              </a:p>
            </p:txBody>
          </p:sp>
        </p:grpSp>
        <p:sp>
          <p:nvSpPr>
            <p:cNvPr id="77" name="Isosceles Triangle 65">
              <a:extLst>
                <a:ext uri="{FF2B5EF4-FFF2-40B4-BE49-F238E27FC236}">
                  <a16:creationId xmlns:a16="http://schemas.microsoft.com/office/drawing/2014/main" id="{85D6E14E-8D14-6F47-8E41-6CD5E71795DC}"/>
                </a:ext>
              </a:extLst>
            </p:cNvPr>
            <p:cNvSpPr/>
            <p:nvPr/>
          </p:nvSpPr>
          <p:spPr>
            <a:xfrm>
              <a:off x="5191061" y="5913716"/>
              <a:ext cx="161044" cy="14518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17FFDCBC-71F0-0143-BE3E-F688EA2F9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69" t="9838" r="7129" b="7178"/>
          <a:stretch/>
        </p:blipFill>
        <p:spPr>
          <a:xfrm>
            <a:off x="536613" y="2667813"/>
            <a:ext cx="2687686" cy="34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Wall, Christopher</cp:lastModifiedBy>
  <cp:revision>19</cp:revision>
  <dcterms:created xsi:type="dcterms:W3CDTF">2021-02-03T23:40:16Z</dcterms:created>
  <dcterms:modified xsi:type="dcterms:W3CDTF">2022-10-18T16:07:43Z</dcterms:modified>
</cp:coreProperties>
</file>