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 snapToObjects="1">
      <p:cViewPr varScale="1">
        <p:scale>
          <a:sx n="106" d="100"/>
          <a:sy n="106" d="100"/>
        </p:scale>
        <p:origin x="1720" y="176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9"/>
            <a:ext cx="660654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1"/>
            <a:ext cx="174879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1"/>
            <a:ext cx="511683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2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2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2" y="1432773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2" y="2029884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432773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029884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5" y="254847"/>
            <a:ext cx="4344988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7"/>
            <a:ext cx="2557066" cy="4378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2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6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6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6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459BC91-17A5-CA4A-8789-6BB2F9555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" t="22591" r="51584" b="21271"/>
          <a:stretch/>
        </p:blipFill>
        <p:spPr>
          <a:xfrm>
            <a:off x="360331" y="257926"/>
            <a:ext cx="3590149" cy="2201476"/>
          </a:xfrm>
          <a:prstGeom prst="rect">
            <a:avLst/>
          </a:prstGeom>
        </p:spPr>
      </p:pic>
      <p:pic>
        <p:nvPicPr>
          <p:cNvPr id="78" name="Picture 77" descr="Chart&#10;&#10;Description automatically generated">
            <a:extLst>
              <a:ext uri="{FF2B5EF4-FFF2-40B4-BE49-F238E27FC236}">
                <a16:creationId xmlns:a16="http://schemas.microsoft.com/office/drawing/2014/main" id="{CB29CD08-7966-3D4A-8E86-B89500928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" t="22411" r="51408" b="20211"/>
          <a:stretch/>
        </p:blipFill>
        <p:spPr>
          <a:xfrm>
            <a:off x="4088153" y="255009"/>
            <a:ext cx="3604919" cy="225936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845A498-7E8E-634D-8F06-899AE309EB45}"/>
              </a:ext>
            </a:extLst>
          </p:cNvPr>
          <p:cNvSpPr txBox="1"/>
          <p:nvPr/>
        </p:nvSpPr>
        <p:spPr>
          <a:xfrm rot="16200000">
            <a:off x="-736496" y="1191256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Koa Plantation (KP)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941CD4-E6ED-164E-B103-AD82DBC3A74A}"/>
              </a:ext>
            </a:extLst>
          </p:cNvPr>
          <p:cNvSpPr txBox="1"/>
          <p:nvPr/>
        </p:nvSpPr>
        <p:spPr>
          <a:xfrm rot="16200000">
            <a:off x="-794609" y="4130379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Remnant Forest (RK)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59C868-43CD-8046-BE1D-C088B6648BE2}"/>
              </a:ext>
            </a:extLst>
          </p:cNvPr>
          <p:cNvSpPr txBox="1"/>
          <p:nvPr/>
        </p:nvSpPr>
        <p:spPr>
          <a:xfrm>
            <a:off x="329004" y="3236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A8C02-1021-8843-89F2-F603A5304F2A}"/>
              </a:ext>
            </a:extLst>
          </p:cNvPr>
          <p:cNvSpPr txBox="1"/>
          <p:nvPr/>
        </p:nvSpPr>
        <p:spPr>
          <a:xfrm>
            <a:off x="310373" y="254428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933F3-4EEB-C648-88E1-65B511B0D882}"/>
              </a:ext>
            </a:extLst>
          </p:cNvPr>
          <p:cNvSpPr txBox="1"/>
          <p:nvPr/>
        </p:nvSpPr>
        <p:spPr>
          <a:xfrm>
            <a:off x="3231192" y="253701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8436E0-10D1-1D45-AFED-9A0C72657C23}"/>
              </a:ext>
            </a:extLst>
          </p:cNvPr>
          <p:cNvSpPr txBox="1"/>
          <p:nvPr/>
        </p:nvSpPr>
        <p:spPr>
          <a:xfrm>
            <a:off x="5349114" y="253836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C ‰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9470F2-3A94-8C46-87EA-4C3033BB6C98}"/>
              </a:ext>
            </a:extLst>
          </p:cNvPr>
          <p:cNvSpPr txBox="1"/>
          <p:nvPr/>
        </p:nvSpPr>
        <p:spPr>
          <a:xfrm>
            <a:off x="4014505" y="6068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2C627F-D863-1F4F-9937-B41BFBE47208}"/>
              </a:ext>
            </a:extLst>
          </p:cNvPr>
          <p:cNvSpPr txBox="1"/>
          <p:nvPr/>
        </p:nvSpPr>
        <p:spPr>
          <a:xfrm>
            <a:off x="1625452" y="11595"/>
            <a:ext cx="1059906" cy="34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61453-4FC2-6946-8A01-6E1E8B9C2ACB}"/>
              </a:ext>
            </a:extLst>
          </p:cNvPr>
          <p:cNvSpPr txBox="1"/>
          <p:nvPr/>
        </p:nvSpPr>
        <p:spPr>
          <a:xfrm>
            <a:off x="2406550" y="253373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 ‰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9ED934-3CE9-364A-BBDD-B63DABC7DFD8}"/>
              </a:ext>
            </a:extLst>
          </p:cNvPr>
          <p:cNvSpPr txBox="1"/>
          <p:nvPr/>
        </p:nvSpPr>
        <p:spPr>
          <a:xfrm>
            <a:off x="5349114" y="9989"/>
            <a:ext cx="1059906" cy="34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5892CF-4496-6D49-8354-3B8F54D98AEF}"/>
              </a:ext>
            </a:extLst>
          </p:cNvPr>
          <p:cNvGrpSpPr/>
          <p:nvPr/>
        </p:nvGrpSpPr>
        <p:grpSpPr>
          <a:xfrm>
            <a:off x="6803804" y="2584478"/>
            <a:ext cx="595488" cy="215444"/>
            <a:chOff x="7910036" y="2959283"/>
            <a:chExt cx="595488" cy="2154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F7C6B2D-4402-FC48-8555-6DC955F39663}"/>
                </a:ext>
              </a:extLst>
            </p:cNvPr>
            <p:cNvSpPr txBox="1"/>
            <p:nvPr/>
          </p:nvSpPr>
          <p:spPr>
            <a:xfrm>
              <a:off x="7910036" y="2959283"/>
              <a:ext cx="5954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62900AD-004F-1941-88A9-C0D14341B3C4}"/>
                </a:ext>
              </a:extLst>
            </p:cNvPr>
            <p:cNvSpPr/>
            <p:nvPr/>
          </p:nvSpPr>
          <p:spPr>
            <a:xfrm>
              <a:off x="7990371" y="3125637"/>
              <a:ext cx="417285" cy="4571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18E7F8-A2E1-C043-AD96-00193F99C597}"/>
              </a:ext>
            </a:extLst>
          </p:cNvPr>
          <p:cNvGrpSpPr/>
          <p:nvPr/>
        </p:nvGrpSpPr>
        <p:grpSpPr>
          <a:xfrm>
            <a:off x="7422994" y="2508623"/>
            <a:ext cx="258404" cy="396289"/>
            <a:chOff x="7223262" y="3098800"/>
            <a:chExt cx="346810" cy="73055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732C0-3E5F-6C43-B2BA-CF858753DECD}"/>
                </a:ext>
              </a:extLst>
            </p:cNvPr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78FD808-4123-B248-8B2C-C48978557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7001" y="3393440"/>
              <a:ext cx="152398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6165AA2-18B5-6D49-9514-C685EF1846D5}"/>
                </a:ext>
              </a:extLst>
            </p:cNvPr>
            <p:cNvCxnSpPr>
              <a:cxnSpLocks/>
            </p:cNvCxnSpPr>
            <p:nvPr/>
          </p:nvCxnSpPr>
          <p:spPr>
            <a:xfrm>
              <a:off x="7399399" y="3393440"/>
              <a:ext cx="132081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E8BAF1-0096-0642-B63D-527C5AAD720A}"/>
                </a:ext>
              </a:extLst>
            </p:cNvPr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C0190D8-0C1C-C341-955A-EA4D2A6BF02B}"/>
                </a:ext>
              </a:extLst>
            </p:cNvPr>
            <p:cNvSpPr txBox="1"/>
            <p:nvPr/>
          </p:nvSpPr>
          <p:spPr>
            <a:xfrm>
              <a:off x="7223262" y="3432187"/>
              <a:ext cx="346810" cy="397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8102816-0C97-4842-8A6F-EA431A682C49}"/>
              </a:ext>
            </a:extLst>
          </p:cNvPr>
          <p:cNvGrpSpPr/>
          <p:nvPr/>
        </p:nvGrpSpPr>
        <p:grpSpPr>
          <a:xfrm>
            <a:off x="6386819" y="2963746"/>
            <a:ext cx="1278525" cy="991314"/>
            <a:chOff x="7001050" y="3093113"/>
            <a:chExt cx="1278525" cy="9913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906189-CFEF-6E4F-AD8C-197C8416AED5}"/>
                </a:ext>
              </a:extLst>
            </p:cNvPr>
            <p:cNvGrpSpPr/>
            <p:nvPr/>
          </p:nvGrpSpPr>
          <p:grpSpPr>
            <a:xfrm>
              <a:off x="7001050" y="3093113"/>
              <a:ext cx="1278525" cy="991314"/>
              <a:chOff x="7928405" y="469119"/>
              <a:chExt cx="957264" cy="69089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0621CB5-3AA7-6F40-B181-3F0C4960F607}"/>
                  </a:ext>
                </a:extLst>
              </p:cNvPr>
              <p:cNvSpPr/>
              <p:nvPr/>
            </p:nvSpPr>
            <p:spPr>
              <a:xfrm>
                <a:off x="8075485" y="945512"/>
                <a:ext cx="33989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/>
                    <a:cs typeface="Arial"/>
                  </a:rPr>
                  <a:t>soil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934FBB2-304E-BC4E-A34B-591668CAECBC}"/>
                  </a:ext>
                </a:extLst>
              </p:cNvPr>
              <p:cNvSpPr/>
              <p:nvPr/>
            </p:nvSpPr>
            <p:spPr>
              <a:xfrm>
                <a:off x="7928405" y="1001937"/>
                <a:ext cx="113406" cy="10118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5624E6D-A4EF-CC40-A473-B30C7D05EF00}"/>
                  </a:ext>
                </a:extLst>
              </p:cNvPr>
              <p:cNvSpPr/>
              <p:nvPr/>
            </p:nvSpPr>
            <p:spPr>
              <a:xfrm>
                <a:off x="8075485" y="469119"/>
                <a:ext cx="79477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Acacia </a:t>
                </a:r>
                <a:r>
                  <a:rPr lang="en-US" sz="1400" i="1" dirty="0" err="1">
                    <a:latin typeface="Arial"/>
                    <a:cs typeface="Arial"/>
                  </a:rPr>
                  <a:t>koa</a:t>
                </a:r>
                <a:endParaRPr lang="en-US" sz="1400" i="1" dirty="0">
                  <a:latin typeface="Arial"/>
                  <a:cs typeface="Arial"/>
                </a:endParaRPr>
              </a:p>
            </p:txBody>
          </p:sp>
          <p:sp>
            <p:nvSpPr>
              <p:cNvPr id="72" name="Isosceles Triangle 65">
                <a:extLst>
                  <a:ext uri="{FF2B5EF4-FFF2-40B4-BE49-F238E27FC236}">
                    <a16:creationId xmlns:a16="http://schemas.microsoft.com/office/drawing/2014/main" id="{76968FF4-5A77-E645-9F3B-440C8BDC9AB1}"/>
                  </a:ext>
                </a:extLst>
              </p:cNvPr>
              <p:cNvSpPr/>
              <p:nvPr/>
            </p:nvSpPr>
            <p:spPr>
              <a:xfrm>
                <a:off x="7928405" y="525780"/>
                <a:ext cx="120578" cy="101185"/>
              </a:xfrm>
              <a:prstGeom prst="triangl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D42986-7372-DF42-B983-A9727586ECEA}"/>
                  </a:ext>
                </a:extLst>
              </p:cNvPr>
              <p:cNvSpPr txBox="1"/>
              <p:nvPr/>
            </p:nvSpPr>
            <p:spPr>
              <a:xfrm>
                <a:off x="8069286" y="703852"/>
                <a:ext cx="816383" cy="214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Rubus</a:t>
                </a:r>
                <a:r>
                  <a:rPr lang="en-US" sz="1400" dirty="0">
                    <a:latin typeface="Arial"/>
                    <a:cs typeface="Arial"/>
                  </a:rPr>
                  <a:t> spp.</a:t>
                </a:r>
              </a:p>
            </p:txBody>
          </p:sp>
        </p:grpSp>
        <p:sp>
          <p:nvSpPr>
            <p:cNvPr id="67" name="Isosceles Triangle 65">
              <a:extLst>
                <a:ext uri="{FF2B5EF4-FFF2-40B4-BE49-F238E27FC236}">
                  <a16:creationId xmlns:a16="http://schemas.microsoft.com/office/drawing/2014/main" id="{35B8C786-015E-B943-9A9B-68597D8351FC}"/>
                </a:ext>
              </a:extLst>
            </p:cNvPr>
            <p:cNvSpPr/>
            <p:nvPr/>
          </p:nvSpPr>
          <p:spPr>
            <a:xfrm>
              <a:off x="7009354" y="3502971"/>
              <a:ext cx="161044" cy="14518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79" descr="Chart&#10;&#10;Description automatically generated with medium confidence">
            <a:extLst>
              <a:ext uri="{FF2B5EF4-FFF2-40B4-BE49-F238E27FC236}">
                <a16:creationId xmlns:a16="http://schemas.microsoft.com/office/drawing/2014/main" id="{AB3D8940-4DEE-1A4F-BB15-2E6F5E9F2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28" t="9132" r="7955" b="6924"/>
          <a:stretch/>
        </p:blipFill>
        <p:spPr>
          <a:xfrm>
            <a:off x="323252" y="2750836"/>
            <a:ext cx="2829746" cy="3650753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22FC0F3-ED9E-B64B-A1D8-79F5876D3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59" t="9443" r="6059" b="8824"/>
          <a:stretch/>
        </p:blipFill>
        <p:spPr>
          <a:xfrm>
            <a:off x="3268672" y="2773691"/>
            <a:ext cx="3105156" cy="35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16</cp:revision>
  <dcterms:created xsi:type="dcterms:W3CDTF">2021-02-03T23:40:16Z</dcterms:created>
  <dcterms:modified xsi:type="dcterms:W3CDTF">2022-10-18T16:04:37Z</dcterms:modified>
</cp:coreProperties>
</file>