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06" d="100"/>
          <a:sy n="106" d="100"/>
        </p:scale>
        <p:origin x="1720" y="18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9"/>
            <a:ext cx="660654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1"/>
            <a:ext cx="174879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1"/>
            <a:ext cx="511683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3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1" y="1432773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1" y="2029884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432773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029884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4" y="254849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9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1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6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6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6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6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7E06FC2-A0EE-714E-AAF3-D876C76EE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" t="23608" r="50917" b="20696"/>
          <a:stretch/>
        </p:blipFill>
        <p:spPr>
          <a:xfrm>
            <a:off x="299674" y="335577"/>
            <a:ext cx="3730046" cy="2201476"/>
          </a:xfrm>
          <a:prstGeom prst="rect">
            <a:avLst/>
          </a:prstGeom>
        </p:spPr>
      </p:pic>
      <p:pic>
        <p:nvPicPr>
          <p:cNvPr id="58" name="Picture 5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20F311B-DB78-F848-B2F5-CDF5661A5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63" t="9147" r="7606" b="7116"/>
          <a:stretch/>
        </p:blipFill>
        <p:spPr>
          <a:xfrm>
            <a:off x="379866" y="2793364"/>
            <a:ext cx="2751209" cy="3607437"/>
          </a:xfrm>
          <a:prstGeom prst="rect">
            <a:avLst/>
          </a:prstGeom>
        </p:spPr>
      </p:pic>
      <p:pic>
        <p:nvPicPr>
          <p:cNvPr id="60" name="Picture 59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6B71E1-D466-6E40-B6AD-C988EE96A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0" t="8442" r="7607" b="6718"/>
          <a:stretch/>
        </p:blipFill>
        <p:spPr>
          <a:xfrm>
            <a:off x="3314222" y="2752401"/>
            <a:ext cx="2853890" cy="3654941"/>
          </a:xfrm>
          <a:prstGeom prst="rect">
            <a:avLst/>
          </a:prstGeom>
        </p:spPr>
      </p:pic>
      <p:pic>
        <p:nvPicPr>
          <p:cNvPr id="69" name="Picture 6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A4BFA88-F8BA-7341-84B2-C9E4F3F5D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" t="23354" r="50917" b="20696"/>
          <a:stretch/>
        </p:blipFill>
        <p:spPr>
          <a:xfrm>
            <a:off x="4010099" y="322487"/>
            <a:ext cx="3725228" cy="2214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764675" y="120654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Koa Plantation (KP)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31924" y="4131666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Remnant Forest (RK)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136" y="4439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2409" y="255631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3228" y="254904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1147" y="255038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C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6541" y="7271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2311" y="-3202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+ foliar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8583" y="254576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3AEB57-D106-7444-B8C0-0828E15A725C}"/>
              </a:ext>
            </a:extLst>
          </p:cNvPr>
          <p:cNvSpPr txBox="1"/>
          <p:nvPr/>
        </p:nvSpPr>
        <p:spPr>
          <a:xfrm>
            <a:off x="5054694" y="-26525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+ foliar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815840" y="2596508"/>
            <a:ext cx="595488" cy="215444"/>
            <a:chOff x="7910036" y="2959283"/>
            <a:chExt cx="595488" cy="215444"/>
          </a:xfrm>
        </p:grpSpPr>
        <p:sp>
          <p:nvSpPr>
            <p:cNvPr id="47" name="TextBox 46"/>
            <p:cNvSpPr txBox="1"/>
            <p:nvPr/>
          </p:nvSpPr>
          <p:spPr>
            <a:xfrm>
              <a:off x="7910036" y="2959283"/>
              <a:ext cx="5954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371" y="3125637"/>
              <a:ext cx="417285" cy="4571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5030" y="2520650"/>
            <a:ext cx="258404" cy="396289"/>
            <a:chOff x="7223262" y="3098800"/>
            <a:chExt cx="346810" cy="730557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7247001" y="3393440"/>
              <a:ext cx="152398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7399399" y="3393440"/>
              <a:ext cx="132081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23262" y="3432187"/>
              <a:ext cx="346810" cy="397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4026D1-EEE5-4448-8121-F02CA02DAE32}"/>
              </a:ext>
            </a:extLst>
          </p:cNvPr>
          <p:cNvGrpSpPr/>
          <p:nvPr/>
        </p:nvGrpSpPr>
        <p:grpSpPr>
          <a:xfrm>
            <a:off x="6398852" y="2975776"/>
            <a:ext cx="1278525" cy="991314"/>
            <a:chOff x="7001050" y="3093113"/>
            <a:chExt cx="1278525" cy="9913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A25A2FA-3317-B94D-9FD5-43F9AD7CAD62}"/>
                </a:ext>
              </a:extLst>
            </p:cNvPr>
            <p:cNvGrpSpPr/>
            <p:nvPr/>
          </p:nvGrpSpPr>
          <p:grpSpPr>
            <a:xfrm>
              <a:off x="7001050" y="3093113"/>
              <a:ext cx="1278525" cy="991314"/>
              <a:chOff x="7928405" y="469119"/>
              <a:chExt cx="957264" cy="69089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075485" y="945512"/>
                <a:ext cx="33989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/>
                    <a:cs typeface="Arial"/>
                  </a:rPr>
                  <a:t>soil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928405" y="1001937"/>
                <a:ext cx="113406" cy="10118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5485" y="469119"/>
                <a:ext cx="79477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Acacia </a:t>
                </a:r>
                <a:r>
                  <a:rPr lang="en-US" sz="1400" i="1" dirty="0" err="1">
                    <a:latin typeface="Arial"/>
                    <a:cs typeface="Arial"/>
                  </a:rPr>
                  <a:t>koa</a:t>
                </a:r>
                <a:endParaRPr lang="en-US" sz="1400" i="1" dirty="0">
                  <a:latin typeface="Arial"/>
                  <a:cs typeface="Arial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7928405" y="525780"/>
                <a:ext cx="120578" cy="101185"/>
              </a:xfrm>
              <a:prstGeom prst="triangl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069286" y="703852"/>
                <a:ext cx="816383" cy="214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Rubus</a:t>
                </a:r>
                <a:r>
                  <a:rPr lang="en-US" sz="1400" dirty="0">
                    <a:latin typeface="Arial"/>
                    <a:cs typeface="Arial"/>
                  </a:rPr>
                  <a:t> spp.</a:t>
                </a:r>
              </a:p>
            </p:txBody>
          </p:sp>
        </p:grpSp>
        <p:sp>
          <p:nvSpPr>
            <p:cNvPr id="71" name="Isosceles Triangle 65">
              <a:extLst>
                <a:ext uri="{FF2B5EF4-FFF2-40B4-BE49-F238E27FC236}">
                  <a16:creationId xmlns:a16="http://schemas.microsoft.com/office/drawing/2014/main" id="{607233D7-4E3A-9E45-91B2-011D0E66EA39}"/>
                </a:ext>
              </a:extLst>
            </p:cNvPr>
            <p:cNvSpPr/>
            <p:nvPr/>
          </p:nvSpPr>
          <p:spPr>
            <a:xfrm>
              <a:off x="7009354" y="3502971"/>
              <a:ext cx="161044" cy="14518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4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16</cp:revision>
  <dcterms:created xsi:type="dcterms:W3CDTF">2021-02-03T23:40:16Z</dcterms:created>
  <dcterms:modified xsi:type="dcterms:W3CDTF">2022-07-23T03:41:22Z</dcterms:modified>
</cp:coreProperties>
</file>