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7" r:id="rId2"/>
    <p:sldId id="290" r:id="rId3"/>
    <p:sldId id="291" r:id="rId4"/>
    <p:sldId id="259" r:id="rId5"/>
    <p:sldId id="299" r:id="rId6"/>
    <p:sldId id="297" r:id="rId7"/>
    <p:sldId id="298" r:id="rId8"/>
    <p:sldId id="265" r:id="rId9"/>
    <p:sldId id="294" r:id="rId10"/>
    <p:sldId id="295" r:id="rId11"/>
    <p:sldId id="271" r:id="rId12"/>
    <p:sldId id="272" r:id="rId13"/>
    <p:sldId id="292" r:id="rId14"/>
    <p:sldId id="293" r:id="rId15"/>
    <p:sldId id="277" r:id="rId16"/>
    <p:sldId id="303" r:id="rId17"/>
    <p:sldId id="300" r:id="rId18"/>
    <p:sldId id="301" r:id="rId19"/>
    <p:sldId id="302" r:id="rId20"/>
    <p:sldId id="289" r:id="rId21"/>
    <p:sldId id="278" r:id="rId22"/>
    <p:sldId id="279" r:id="rId23"/>
    <p:sldId id="280" r:id="rId24"/>
    <p:sldId id="281" r:id="rId25"/>
    <p:sldId id="282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开头介绍" id="{53BC38E1-6749-4BD3-B88C-554AB78BFB74}">
          <p14:sldIdLst>
            <p14:sldId id="257"/>
            <p14:sldId id="290"/>
            <p14:sldId id="291"/>
          </p14:sldIdLst>
        </p14:section>
        <p14:section name="项目概述" id="{7190B7C2-A79A-4FDC-BAF1-4FF057F9CB43}">
          <p14:sldIdLst>
            <p14:sldId id="259"/>
            <p14:sldId id="299"/>
            <p14:sldId id="297"/>
            <p14:sldId id="298"/>
          </p14:sldIdLst>
        </p14:section>
        <p14:section name="技术框架" id="{A00578C5-3731-4D43-92BA-3C1A5CF24BBE}">
          <p14:sldIdLst>
            <p14:sldId id="265"/>
            <p14:sldId id="294"/>
            <p14:sldId id="295"/>
          </p14:sldIdLst>
        </p14:section>
        <p14:section name="团队协作" id="{F4427B86-1B0B-4F7F-B48B-D26D71A78A0B}">
          <p14:sldIdLst>
            <p14:sldId id="271"/>
            <p14:sldId id="272"/>
            <p14:sldId id="292"/>
            <p14:sldId id="293"/>
          </p14:sldIdLst>
        </p14:section>
        <p14:section name="系统设计" id="{2A62FF43-CC97-4CAF-8164-75CC052DDC94}">
          <p14:sldIdLst>
            <p14:sldId id="277"/>
          </p14:sldIdLst>
        </p14:section>
        <p14:section name="消费者模块" id="{0ED05EDE-6F82-465B-8687-64417A6B5957}">
          <p14:sldIdLst>
            <p14:sldId id="303"/>
          </p14:sldIdLst>
        </p14:section>
        <p14:section name="管理员模块" id="{27FCA768-2BE3-4FE0-940F-25470B0EC6B3}">
          <p14:sldIdLst>
            <p14:sldId id="300"/>
          </p14:sldIdLst>
        </p14:section>
        <p14:section name="骑手模块" id="{0DB260DD-C356-4BAD-AB9B-C25C8925B9CE}">
          <p14:sldIdLst>
            <p14:sldId id="301"/>
          </p14:sldIdLst>
        </p14:section>
        <p14:section name="商家模块" id="{43A105AF-8618-4078-9BFA-8A5FA68D0149}">
          <p14:sldIdLst>
            <p14:sldId id="302"/>
          </p14:sldIdLst>
        </p14:section>
        <p14:section name="结尾总结" id="{82F18B78-8AF1-49CE-8C90-4D04F24A10D1}">
          <p14:sldIdLst>
            <p14:sldId id="289"/>
          </p14:sldIdLst>
        </p14:section>
        <p14:section name="PPT模板集" id="{CD849CE9-EAEA-4073-9A0F-AD540D9B86D3}">
          <p14:sldIdLst>
            <p14:sldId id="278"/>
            <p14:sldId id="279"/>
            <p14:sldId id="280"/>
            <p14:sldId id="281"/>
            <p14:sldId id="28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99" autoAdjust="0"/>
    <p:restoredTop sz="86483" autoAdjust="0"/>
  </p:normalViewPr>
  <p:slideViewPr>
    <p:cSldViewPr snapToGrid="0" showGuides="1">
      <p:cViewPr>
        <p:scale>
          <a:sx n="100" d="100"/>
          <a:sy n="100" d="100"/>
        </p:scale>
        <p:origin x="135" y="8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9A9E8B-8668-4EE9-81CF-39121E276770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6227B89-DBD3-CADC-60CE-80EAD272BA73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78DE052-8BB6-CFC8-87AD-CFD4E1254E6E}"/>
                </a:ext>
              </a:extLst>
            </p:cNvPr>
            <p:cNvSpPr/>
            <p:nvPr/>
          </p:nvSpPr>
          <p:spPr>
            <a:xfrm>
              <a:off x="6405641" y="0"/>
              <a:ext cx="5786359" cy="6858000"/>
            </a:xfrm>
            <a:custGeom>
              <a:avLst/>
              <a:gdLst>
                <a:gd name="connsiteX0" fmla="*/ 1969577 w 5786359"/>
                <a:gd name="connsiteY0" fmla="*/ 0 h 6858000"/>
                <a:gd name="connsiteX1" fmla="*/ 5786359 w 5786359"/>
                <a:gd name="connsiteY1" fmla="*/ 0 h 6858000"/>
                <a:gd name="connsiteX2" fmla="*/ 5786359 w 5786359"/>
                <a:gd name="connsiteY2" fmla="*/ 6858000 h 6858000"/>
                <a:gd name="connsiteX3" fmla="*/ 1986042 w 5786359"/>
                <a:gd name="connsiteY3" fmla="*/ 6858000 h 6858000"/>
                <a:gd name="connsiteX4" fmla="*/ 0 w 5786359"/>
                <a:gd name="connsiteY4" fmla="*/ 34130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6359" h="6858000">
                  <a:moveTo>
                    <a:pt x="1969577" y="0"/>
                  </a:moveTo>
                  <a:lnTo>
                    <a:pt x="5786359" y="0"/>
                  </a:lnTo>
                  <a:lnTo>
                    <a:pt x="5786359" y="6858000"/>
                  </a:lnTo>
                  <a:lnTo>
                    <a:pt x="1986042" y="6858000"/>
                  </a:lnTo>
                  <a:lnTo>
                    <a:pt x="0" y="341303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C76774-2B40-F07D-5B39-ABACFBA7079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47" y="987750"/>
              <a:ext cx="5550452" cy="4882500"/>
            </a:xfrm>
            <a:custGeom>
              <a:avLst/>
              <a:gdLst>
                <a:gd name="T0" fmla="*/ 1758 w 2466"/>
                <a:gd name="T1" fmla="*/ 0 h 2169"/>
                <a:gd name="T2" fmla="*/ 708 w 2466"/>
                <a:gd name="T3" fmla="*/ 0 h 2169"/>
                <a:gd name="T4" fmla="*/ 556 w 2466"/>
                <a:gd name="T5" fmla="*/ 88 h 2169"/>
                <a:gd name="T6" fmla="*/ 32 w 2466"/>
                <a:gd name="T7" fmla="*/ 997 h 2169"/>
                <a:gd name="T8" fmla="*/ 32 w 2466"/>
                <a:gd name="T9" fmla="*/ 1172 h 2169"/>
                <a:gd name="T10" fmla="*/ 556 w 2466"/>
                <a:gd name="T11" fmla="*/ 2081 h 2169"/>
                <a:gd name="T12" fmla="*/ 708 w 2466"/>
                <a:gd name="T13" fmla="*/ 2169 h 2169"/>
                <a:gd name="T14" fmla="*/ 1758 w 2466"/>
                <a:gd name="T15" fmla="*/ 2169 h 2169"/>
                <a:gd name="T16" fmla="*/ 1910 w 2466"/>
                <a:gd name="T17" fmla="*/ 2081 h 2169"/>
                <a:gd name="T18" fmla="*/ 2434 w 2466"/>
                <a:gd name="T19" fmla="*/ 1172 h 2169"/>
                <a:gd name="T20" fmla="*/ 2434 w 2466"/>
                <a:gd name="T21" fmla="*/ 997 h 2169"/>
                <a:gd name="T22" fmla="*/ 1910 w 2466"/>
                <a:gd name="T23" fmla="*/ 88 h 2169"/>
                <a:gd name="T24" fmla="*/ 1758 w 2466"/>
                <a:gd name="T25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6" h="2169">
                  <a:moveTo>
                    <a:pt x="1758" y="0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646" y="0"/>
                    <a:pt x="588" y="33"/>
                    <a:pt x="556" y="88"/>
                  </a:cubicBezTo>
                  <a:cubicBezTo>
                    <a:pt x="32" y="997"/>
                    <a:pt x="32" y="997"/>
                    <a:pt x="32" y="997"/>
                  </a:cubicBezTo>
                  <a:cubicBezTo>
                    <a:pt x="0" y="1051"/>
                    <a:pt x="0" y="1118"/>
                    <a:pt x="32" y="1172"/>
                  </a:cubicBezTo>
                  <a:cubicBezTo>
                    <a:pt x="556" y="2081"/>
                    <a:pt x="556" y="2081"/>
                    <a:pt x="556" y="2081"/>
                  </a:cubicBezTo>
                  <a:cubicBezTo>
                    <a:pt x="588" y="2135"/>
                    <a:pt x="646" y="2169"/>
                    <a:pt x="708" y="2169"/>
                  </a:cubicBezTo>
                  <a:cubicBezTo>
                    <a:pt x="1758" y="2169"/>
                    <a:pt x="1758" y="2169"/>
                    <a:pt x="1758" y="2169"/>
                  </a:cubicBezTo>
                  <a:cubicBezTo>
                    <a:pt x="1820" y="2169"/>
                    <a:pt x="1878" y="2135"/>
                    <a:pt x="1910" y="2081"/>
                  </a:cubicBezTo>
                  <a:cubicBezTo>
                    <a:pt x="2434" y="1172"/>
                    <a:pt x="2434" y="1172"/>
                    <a:pt x="2434" y="1172"/>
                  </a:cubicBezTo>
                  <a:cubicBezTo>
                    <a:pt x="2466" y="1118"/>
                    <a:pt x="2466" y="1051"/>
                    <a:pt x="2434" y="997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878" y="33"/>
                    <a:pt x="1820" y="0"/>
                    <a:pt x="1758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319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A60CA47A-4581-356D-032E-2BF1DFF438A8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038" y="5695204"/>
              <a:ext cx="4159673" cy="1162796"/>
            </a:xfrm>
            <a:custGeom>
              <a:avLst/>
              <a:gdLst>
                <a:gd name="connsiteX0" fmla="*/ 898171 w 4159673"/>
                <a:gd name="connsiteY0" fmla="*/ 0 h 1162796"/>
                <a:gd name="connsiteX1" fmla="*/ 3261502 w 4159673"/>
                <a:gd name="connsiteY1" fmla="*/ 0 h 1162796"/>
                <a:gd name="connsiteX2" fmla="*/ 3603622 w 4159673"/>
                <a:gd name="connsiteY2" fmla="*/ 198092 h 1162796"/>
                <a:gd name="connsiteX3" fmla="*/ 4101188 w 4159673"/>
                <a:gd name="connsiteY3" fmla="*/ 1061329 h 1162796"/>
                <a:gd name="connsiteX4" fmla="*/ 4159673 w 4159673"/>
                <a:gd name="connsiteY4" fmla="*/ 1162796 h 1162796"/>
                <a:gd name="connsiteX5" fmla="*/ 0 w 4159673"/>
                <a:gd name="connsiteY5" fmla="*/ 1162796 h 1162796"/>
                <a:gd name="connsiteX6" fmla="*/ 9247 w 4159673"/>
                <a:gd name="connsiteY6" fmla="*/ 1146754 h 1162796"/>
                <a:gd name="connsiteX7" fmla="*/ 556050 w 4159673"/>
                <a:gd name="connsiteY7" fmla="*/ 198092 h 1162796"/>
                <a:gd name="connsiteX8" fmla="*/ 898171 w 4159673"/>
                <a:gd name="connsiteY8" fmla="*/ 0 h 116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673" h="1162796">
                  <a:moveTo>
                    <a:pt x="898171" y="0"/>
                  </a:moveTo>
                  <a:cubicBezTo>
                    <a:pt x="898171" y="0"/>
                    <a:pt x="898171" y="0"/>
                    <a:pt x="3261502" y="0"/>
                  </a:cubicBezTo>
                  <a:cubicBezTo>
                    <a:pt x="3401051" y="0"/>
                    <a:pt x="3531597" y="74284"/>
                    <a:pt x="3603622" y="198092"/>
                  </a:cubicBezTo>
                  <a:cubicBezTo>
                    <a:pt x="3603622" y="198092"/>
                    <a:pt x="3603622" y="198092"/>
                    <a:pt x="4101188" y="1061329"/>
                  </a:cubicBezTo>
                  <a:lnTo>
                    <a:pt x="4159673" y="1162796"/>
                  </a:lnTo>
                  <a:lnTo>
                    <a:pt x="0" y="1162796"/>
                  </a:lnTo>
                  <a:lnTo>
                    <a:pt x="9247" y="1146754"/>
                  </a:lnTo>
                  <a:cubicBezTo>
                    <a:pt x="155234" y="893478"/>
                    <a:pt x="334910" y="581753"/>
                    <a:pt x="556050" y="198092"/>
                  </a:cubicBezTo>
                  <a:cubicBezTo>
                    <a:pt x="628076" y="74284"/>
                    <a:pt x="758622" y="0"/>
                    <a:pt x="89817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A38C7E6-CAD0-B011-9971-AEF7300B0E80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"/>
              <a:ext cx="1803633" cy="1089025"/>
            </a:xfrm>
            <a:custGeom>
              <a:avLst/>
              <a:gdLst>
                <a:gd name="connsiteX0" fmla="*/ 0 w 1803633"/>
                <a:gd name="connsiteY0" fmla="*/ 0 h 1089025"/>
                <a:gd name="connsiteX1" fmla="*/ 1803633 w 1803633"/>
                <a:gd name="connsiteY1" fmla="*/ 0 h 1089025"/>
                <a:gd name="connsiteX2" fmla="*/ 1793273 w 1803633"/>
                <a:gd name="connsiteY2" fmla="*/ 17974 h 1089025"/>
                <a:gd name="connsiteX3" fmla="*/ 1253355 w 1803633"/>
                <a:gd name="connsiteY3" fmla="*/ 954689 h 1089025"/>
                <a:gd name="connsiteX4" fmla="*/ 1021346 w 1803633"/>
                <a:gd name="connsiteY4" fmla="*/ 1089025 h 1089025"/>
                <a:gd name="connsiteX5" fmla="*/ 161698 w 1803633"/>
                <a:gd name="connsiteY5" fmla="*/ 1089025 h 1089025"/>
                <a:gd name="connsiteX6" fmla="*/ 0 w 1803633"/>
                <a:gd name="connsiteY6" fmla="*/ 1089025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633" h="1089025">
                  <a:moveTo>
                    <a:pt x="0" y="0"/>
                  </a:moveTo>
                  <a:lnTo>
                    <a:pt x="1803633" y="0"/>
                  </a:lnTo>
                  <a:lnTo>
                    <a:pt x="1793273" y="17974"/>
                  </a:lnTo>
                  <a:cubicBezTo>
                    <a:pt x="1675135" y="222934"/>
                    <a:pt x="1503299" y="521056"/>
                    <a:pt x="1253355" y="954689"/>
                  </a:cubicBezTo>
                  <a:cubicBezTo>
                    <a:pt x="1204511" y="1037123"/>
                    <a:pt x="1115981" y="1089025"/>
                    <a:pt x="1021346" y="1089025"/>
                  </a:cubicBezTo>
                  <a:cubicBezTo>
                    <a:pt x="1021346" y="1089025"/>
                    <a:pt x="1021346" y="1089025"/>
                    <a:pt x="161698" y="1089025"/>
                  </a:cubicBezTo>
                  <a:lnTo>
                    <a:pt x="0" y="108902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ctrTitle" hasCustomPrompt="1"/>
          </p:nvPr>
        </p:nvSpPr>
        <p:spPr>
          <a:xfrm>
            <a:off x="660400" y="1089024"/>
            <a:ext cx="5302250" cy="264477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>
              <a:lnSpc>
                <a:spcPct val="100000"/>
              </a:lnSpc>
              <a:defRPr sz="54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 hasCustomPrompt="1"/>
          </p:nvPr>
        </p:nvSpPr>
        <p:spPr>
          <a:xfrm>
            <a:off x="746125" y="4229701"/>
            <a:ext cx="4140200" cy="692603"/>
          </a:xfrm>
          <a:prstGeom prst="roundRect">
            <a:avLst/>
          </a:prstGeom>
          <a:solidFill>
            <a:schemeClr val="accent1">
              <a:alpha val="20000"/>
            </a:schemeClr>
          </a:solidFill>
          <a:ln>
            <a:noFill/>
          </a:ln>
        </p:spPr>
        <p:txBody>
          <a:bodyPr vert="horz" wrap="square" lIns="91440" tIns="45720" rIns="91440" bIns="45720" rtlCol="0" anchor="ctr" anchorCtr="1">
            <a:normAutofit/>
          </a:bodyPr>
          <a:lstStyle>
            <a:lvl1pPr marL="0" indent="0" algn="l">
              <a:lnSpc>
                <a:spcPct val="100000"/>
              </a:lnSpc>
              <a:buNone/>
              <a:defRPr lang="en-US" sz="2000" dirty="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add subtitle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56705"/>
            <a:ext cx="1701801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399" y="5857101"/>
            <a:ext cx="1701801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/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16605251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/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660400" y="1092200"/>
            <a:ext cx="10858500" cy="5041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  <a:lvl3pPr marL="1200150" indent="-285750">
              <a:buFont typeface="Arial" panose="020B0604020202020204" pitchFamily="34" charset="0"/>
              <a:buChar char="•"/>
              <a:defRPr/>
            </a:lvl3pPr>
            <a:lvl4pPr marL="1657350" indent="-285750">
              <a:buFont typeface="Arial" panose="020B0604020202020204" pitchFamily="34" charset="0"/>
              <a:buChar char="•"/>
              <a:defRPr/>
            </a:lvl4pPr>
            <a:lvl5pPr marL="2114550" indent="-28575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3978B1-822A-48DD-9412-1B7D6807ED91}" type="datetime1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53400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hasCustomPrompt="1"/>
          </p:nvPr>
        </p:nvSpPr>
        <p:spPr>
          <a:xfrm>
            <a:off x="660400" y="1500188"/>
            <a:ext cx="2836800" cy="914400"/>
          </a:xfrm>
          <a:prstGeom prst="rect">
            <a:avLst/>
          </a:prstGeom>
        </p:spPr>
        <p:txBody>
          <a:bodyPr wrap="none" anchor="t">
            <a:normAutofit/>
          </a:bodyPr>
          <a:lstStyle>
            <a:lvl1pPr algn="r">
              <a:lnSpc>
                <a:spcPct val="100000"/>
              </a:lnSpc>
              <a:defRPr sz="2800"/>
            </a:lvl1pPr>
          </a:lstStyle>
          <a:p>
            <a:pPr lvl="0"/>
            <a:r>
              <a:rPr lang="en-US"/>
              <a:t>Agenda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 hasCustomPrompt="1"/>
          </p:nvPr>
        </p:nvSpPr>
        <p:spPr>
          <a:xfrm>
            <a:off x="3746500" y="1500187"/>
            <a:ext cx="7772400" cy="4633200"/>
          </a:xfrm>
          <a:prstGeom prst="rect">
            <a:avLst/>
          </a:prstGeom>
        </p:spPr>
        <p:txBody>
          <a:bodyPr wrap="square">
            <a:normAutofit/>
          </a:bodyPr>
          <a:lstStyle>
            <a:lvl1pPr marL="457200" indent="-457200">
              <a:lnSpc>
                <a:spcPct val="13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2025/9/6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  <p:grpSp>
        <p:nvGrpSpPr>
          <p:cNvPr id="9" name="Group 8"/>
          <p:cNvGrpSpPr/>
          <p:nvPr/>
        </p:nvGrpSpPr>
        <p:grpSpPr>
          <a:xfrm>
            <a:off x="2626456" y="1500188"/>
            <a:ext cx="994563" cy="4634686"/>
            <a:chOff x="2626456" y="1500188"/>
            <a:chExt cx="994563" cy="4634686"/>
          </a:xfrm>
        </p:grpSpPr>
        <p:cxnSp>
          <p:nvCxnSpPr>
            <p:cNvPr id="10" name="Straight Connector 9"/>
            <p:cNvCxnSpPr>
              <a:cxnSpLocks/>
            </p:cNvCxnSpPr>
            <p:nvPr/>
          </p:nvCxnSpPr>
          <p:spPr>
            <a:xfrm>
              <a:off x="3621019" y="1500188"/>
              <a:ext cx="0" cy="4633913"/>
            </a:xfrm>
            <a:prstGeom prst="line">
              <a:avLst/>
            </a:prstGeom>
            <a:solidFill>
              <a:srgbClr val="FFCC00"/>
            </a:solidFill>
            <a:ln w="3175" cap="flat" cmpd="sng" algn="ctr">
              <a:solidFill>
                <a:schemeClr val="tx1">
                  <a:alpha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Freeform: Shape 11"/>
            <p:cNvSpPr>
              <a:spLocks noChangeAspect="1"/>
            </p:cNvSpPr>
            <p:nvPr/>
          </p:nvSpPr>
          <p:spPr bwMode="auto">
            <a:xfrm>
              <a:off x="2626456" y="5219207"/>
              <a:ext cx="870506" cy="915667"/>
            </a:xfrm>
            <a:custGeom>
              <a:avLst/>
              <a:gdLst>
                <a:gd name="T0" fmla="*/ 3353 w 5127"/>
                <a:gd name="T1" fmla="*/ 1728 h 5401"/>
                <a:gd name="T2" fmla="*/ 2183 w 5127"/>
                <a:gd name="T3" fmla="*/ 1608 h 5401"/>
                <a:gd name="T4" fmla="*/ 3353 w 5127"/>
                <a:gd name="T5" fmla="*/ 1488 h 5401"/>
                <a:gd name="T6" fmla="*/ 3103 w 5127"/>
                <a:gd name="T7" fmla="*/ 2231 h 5401"/>
                <a:gd name="T8" fmla="*/ 3103 w 5127"/>
                <a:gd name="T9" fmla="*/ 1991 h 5401"/>
                <a:gd name="T10" fmla="*/ 2432 w 5127"/>
                <a:gd name="T11" fmla="*/ 2111 h 5401"/>
                <a:gd name="T12" fmla="*/ 3103 w 5127"/>
                <a:gd name="T13" fmla="*/ 2231 h 5401"/>
                <a:gd name="T14" fmla="*/ 3353 w 5127"/>
                <a:gd name="T15" fmla="*/ 2648 h 5401"/>
                <a:gd name="T16" fmla="*/ 2183 w 5127"/>
                <a:gd name="T17" fmla="*/ 2768 h 5401"/>
                <a:gd name="T18" fmla="*/ 3353 w 5127"/>
                <a:gd name="T19" fmla="*/ 2888 h 5401"/>
                <a:gd name="T20" fmla="*/ 2552 w 5127"/>
                <a:gd name="T21" fmla="*/ 3151 h 5401"/>
                <a:gd name="T22" fmla="*/ 2552 w 5127"/>
                <a:gd name="T23" fmla="*/ 3391 h 5401"/>
                <a:gd name="T24" fmla="*/ 3223 w 5127"/>
                <a:gd name="T25" fmla="*/ 3271 h 5401"/>
                <a:gd name="T26" fmla="*/ 2552 w 5127"/>
                <a:gd name="T27" fmla="*/ 3151 h 5401"/>
                <a:gd name="T28" fmla="*/ 4448 w 5127"/>
                <a:gd name="T29" fmla="*/ 1442 h 5401"/>
                <a:gd name="T30" fmla="*/ 4688 w 5127"/>
                <a:gd name="T31" fmla="*/ 1442 h 5401"/>
                <a:gd name="T32" fmla="*/ 3988 w 5127"/>
                <a:gd name="T33" fmla="*/ 0 h 5401"/>
                <a:gd name="T34" fmla="*/ 0 w 5127"/>
                <a:gd name="T35" fmla="*/ 604 h 5401"/>
                <a:gd name="T36" fmla="*/ 120 w 5127"/>
                <a:gd name="T37" fmla="*/ 1792 h 5401"/>
                <a:gd name="T38" fmla="*/ 686 w 5127"/>
                <a:gd name="T39" fmla="*/ 1672 h 5401"/>
                <a:gd name="T40" fmla="*/ 240 w 5127"/>
                <a:gd name="T41" fmla="*/ 1552 h 5401"/>
                <a:gd name="T42" fmla="*/ 604 w 5127"/>
                <a:gd name="T43" fmla="*/ 240 h 5401"/>
                <a:gd name="T44" fmla="*/ 968 w 5127"/>
                <a:gd name="T45" fmla="*/ 4179 h 5401"/>
                <a:gd name="T46" fmla="*/ 3904 w 5127"/>
                <a:gd name="T47" fmla="*/ 4879 h 5401"/>
                <a:gd name="T48" fmla="*/ 3904 w 5127"/>
                <a:gd name="T49" fmla="*/ 4639 h 5401"/>
                <a:gd name="T50" fmla="*/ 1208 w 5127"/>
                <a:gd name="T51" fmla="*/ 4179 h 5401"/>
                <a:gd name="T52" fmla="*/ 1086 w 5127"/>
                <a:gd name="T53" fmla="*/ 240 h 5401"/>
                <a:gd name="T54" fmla="*/ 4448 w 5127"/>
                <a:gd name="T55" fmla="*/ 700 h 5401"/>
                <a:gd name="T56" fmla="*/ 4568 w 5127"/>
                <a:gd name="T57" fmla="*/ 2000 h 5401"/>
                <a:gd name="T58" fmla="*/ 4568 w 5127"/>
                <a:gd name="T59" fmla="*/ 2240 h 5401"/>
                <a:gd name="T60" fmla="*/ 4887 w 5127"/>
                <a:gd name="T61" fmla="*/ 2340 h 5401"/>
                <a:gd name="T62" fmla="*/ 5007 w 5127"/>
                <a:gd name="T63" fmla="*/ 3838 h 5401"/>
                <a:gd name="T64" fmla="*/ 5127 w 5127"/>
                <a:gd name="T65" fmla="*/ 2340 h 5401"/>
                <a:gd name="T66" fmla="*/ 4568 w 5127"/>
                <a:gd name="T67" fmla="*/ 5139 h 5401"/>
                <a:gd name="T68" fmla="*/ 4448 w 5127"/>
                <a:gd name="T69" fmla="*/ 5281 h 5401"/>
                <a:gd name="T70" fmla="*/ 4688 w 5127"/>
                <a:gd name="T71" fmla="*/ 5281 h 5401"/>
                <a:gd name="T72" fmla="*/ 4568 w 5127"/>
                <a:gd name="T73" fmla="*/ 5139 h 5401"/>
                <a:gd name="T74" fmla="*/ 4448 w 5127"/>
                <a:gd name="T75" fmla="*/ 2559 h 5401"/>
                <a:gd name="T76" fmla="*/ 4568 w 5127"/>
                <a:gd name="T77" fmla="*/ 4974 h 5401"/>
                <a:gd name="T78" fmla="*/ 4688 w 5127"/>
                <a:gd name="T79" fmla="*/ 2559 h 54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5127" h="5401">
                  <a:moveTo>
                    <a:pt x="3473" y="1608"/>
                  </a:moveTo>
                  <a:cubicBezTo>
                    <a:pt x="3473" y="1674"/>
                    <a:pt x="3419" y="1728"/>
                    <a:pt x="3353" y="1728"/>
                  </a:cubicBezTo>
                  <a:lnTo>
                    <a:pt x="2303" y="1728"/>
                  </a:lnTo>
                  <a:cubicBezTo>
                    <a:pt x="2236" y="1728"/>
                    <a:pt x="2183" y="1674"/>
                    <a:pt x="2183" y="1608"/>
                  </a:cubicBezTo>
                  <a:cubicBezTo>
                    <a:pt x="2183" y="1542"/>
                    <a:pt x="2236" y="1488"/>
                    <a:pt x="2303" y="1488"/>
                  </a:cubicBezTo>
                  <a:lnTo>
                    <a:pt x="3353" y="1488"/>
                  </a:lnTo>
                  <a:cubicBezTo>
                    <a:pt x="3419" y="1488"/>
                    <a:pt x="3473" y="1542"/>
                    <a:pt x="3473" y="1608"/>
                  </a:cubicBezTo>
                  <a:close/>
                  <a:moveTo>
                    <a:pt x="3103" y="2231"/>
                  </a:moveTo>
                  <a:cubicBezTo>
                    <a:pt x="3170" y="2231"/>
                    <a:pt x="3223" y="2178"/>
                    <a:pt x="3223" y="2111"/>
                  </a:cubicBezTo>
                  <a:cubicBezTo>
                    <a:pt x="3223" y="2045"/>
                    <a:pt x="3170" y="1991"/>
                    <a:pt x="3103" y="1991"/>
                  </a:cubicBezTo>
                  <a:lnTo>
                    <a:pt x="2552" y="1991"/>
                  </a:lnTo>
                  <a:cubicBezTo>
                    <a:pt x="2486" y="1991"/>
                    <a:pt x="2432" y="2045"/>
                    <a:pt x="2432" y="2111"/>
                  </a:cubicBezTo>
                  <a:cubicBezTo>
                    <a:pt x="2432" y="2178"/>
                    <a:pt x="2486" y="2231"/>
                    <a:pt x="2552" y="2231"/>
                  </a:cubicBezTo>
                  <a:lnTo>
                    <a:pt x="3103" y="2231"/>
                  </a:lnTo>
                  <a:close/>
                  <a:moveTo>
                    <a:pt x="3473" y="2768"/>
                  </a:moveTo>
                  <a:cubicBezTo>
                    <a:pt x="3473" y="2701"/>
                    <a:pt x="3419" y="2648"/>
                    <a:pt x="3353" y="2648"/>
                  </a:cubicBezTo>
                  <a:lnTo>
                    <a:pt x="2303" y="2648"/>
                  </a:lnTo>
                  <a:cubicBezTo>
                    <a:pt x="2236" y="2648"/>
                    <a:pt x="2183" y="2701"/>
                    <a:pt x="2183" y="2768"/>
                  </a:cubicBezTo>
                  <a:cubicBezTo>
                    <a:pt x="2183" y="2834"/>
                    <a:pt x="2236" y="2888"/>
                    <a:pt x="2303" y="2888"/>
                  </a:cubicBezTo>
                  <a:lnTo>
                    <a:pt x="3353" y="2888"/>
                  </a:lnTo>
                  <a:cubicBezTo>
                    <a:pt x="3419" y="2888"/>
                    <a:pt x="3473" y="2834"/>
                    <a:pt x="3473" y="2768"/>
                  </a:cubicBezTo>
                  <a:close/>
                  <a:moveTo>
                    <a:pt x="2552" y="3151"/>
                  </a:moveTo>
                  <a:cubicBezTo>
                    <a:pt x="2486" y="3151"/>
                    <a:pt x="2432" y="3205"/>
                    <a:pt x="2432" y="3271"/>
                  </a:cubicBezTo>
                  <a:cubicBezTo>
                    <a:pt x="2432" y="3338"/>
                    <a:pt x="2486" y="3391"/>
                    <a:pt x="2552" y="3391"/>
                  </a:cubicBezTo>
                  <a:lnTo>
                    <a:pt x="3103" y="3391"/>
                  </a:lnTo>
                  <a:cubicBezTo>
                    <a:pt x="3170" y="3391"/>
                    <a:pt x="3223" y="3338"/>
                    <a:pt x="3223" y="3271"/>
                  </a:cubicBezTo>
                  <a:cubicBezTo>
                    <a:pt x="3223" y="3205"/>
                    <a:pt x="3170" y="3151"/>
                    <a:pt x="3103" y="3151"/>
                  </a:cubicBezTo>
                  <a:lnTo>
                    <a:pt x="2552" y="3151"/>
                  </a:lnTo>
                  <a:close/>
                  <a:moveTo>
                    <a:pt x="4448" y="700"/>
                  </a:moveTo>
                  <a:lnTo>
                    <a:pt x="4448" y="1442"/>
                  </a:lnTo>
                  <a:cubicBezTo>
                    <a:pt x="4448" y="1509"/>
                    <a:pt x="4501" y="1562"/>
                    <a:pt x="4568" y="1562"/>
                  </a:cubicBezTo>
                  <a:cubicBezTo>
                    <a:pt x="4634" y="1562"/>
                    <a:pt x="4688" y="1509"/>
                    <a:pt x="4688" y="1442"/>
                  </a:cubicBezTo>
                  <a:lnTo>
                    <a:pt x="4688" y="700"/>
                  </a:lnTo>
                  <a:cubicBezTo>
                    <a:pt x="4688" y="314"/>
                    <a:pt x="4374" y="0"/>
                    <a:pt x="3988" y="0"/>
                  </a:cubicBezTo>
                  <a:lnTo>
                    <a:pt x="604" y="0"/>
                  </a:lnTo>
                  <a:cubicBezTo>
                    <a:pt x="271" y="0"/>
                    <a:pt x="0" y="271"/>
                    <a:pt x="0" y="604"/>
                  </a:cubicBezTo>
                  <a:lnTo>
                    <a:pt x="0" y="1672"/>
                  </a:lnTo>
                  <a:cubicBezTo>
                    <a:pt x="0" y="1738"/>
                    <a:pt x="53" y="1792"/>
                    <a:pt x="120" y="1792"/>
                  </a:cubicBezTo>
                  <a:lnTo>
                    <a:pt x="566" y="1792"/>
                  </a:lnTo>
                  <a:cubicBezTo>
                    <a:pt x="632" y="1792"/>
                    <a:pt x="686" y="1738"/>
                    <a:pt x="686" y="1672"/>
                  </a:cubicBezTo>
                  <a:cubicBezTo>
                    <a:pt x="686" y="1606"/>
                    <a:pt x="632" y="1552"/>
                    <a:pt x="566" y="1552"/>
                  </a:cubicBezTo>
                  <a:lnTo>
                    <a:pt x="240" y="1552"/>
                  </a:lnTo>
                  <a:lnTo>
                    <a:pt x="240" y="604"/>
                  </a:lnTo>
                  <a:cubicBezTo>
                    <a:pt x="240" y="403"/>
                    <a:pt x="403" y="240"/>
                    <a:pt x="604" y="240"/>
                  </a:cubicBezTo>
                  <a:cubicBezTo>
                    <a:pt x="805" y="240"/>
                    <a:pt x="968" y="403"/>
                    <a:pt x="968" y="604"/>
                  </a:cubicBezTo>
                  <a:lnTo>
                    <a:pt x="968" y="4179"/>
                  </a:lnTo>
                  <a:cubicBezTo>
                    <a:pt x="968" y="4565"/>
                    <a:pt x="1282" y="4879"/>
                    <a:pt x="1668" y="4879"/>
                  </a:cubicBezTo>
                  <a:lnTo>
                    <a:pt x="3904" y="4879"/>
                  </a:lnTo>
                  <a:cubicBezTo>
                    <a:pt x="3970" y="4879"/>
                    <a:pt x="4024" y="4825"/>
                    <a:pt x="4024" y="4759"/>
                  </a:cubicBezTo>
                  <a:cubicBezTo>
                    <a:pt x="4024" y="4693"/>
                    <a:pt x="3970" y="4639"/>
                    <a:pt x="3904" y="4639"/>
                  </a:cubicBezTo>
                  <a:lnTo>
                    <a:pt x="1668" y="4639"/>
                  </a:lnTo>
                  <a:cubicBezTo>
                    <a:pt x="1415" y="4639"/>
                    <a:pt x="1208" y="4433"/>
                    <a:pt x="1208" y="4179"/>
                  </a:cubicBezTo>
                  <a:lnTo>
                    <a:pt x="1208" y="604"/>
                  </a:lnTo>
                  <a:cubicBezTo>
                    <a:pt x="1208" y="468"/>
                    <a:pt x="1163" y="341"/>
                    <a:pt x="1086" y="240"/>
                  </a:cubicBezTo>
                  <a:lnTo>
                    <a:pt x="3988" y="240"/>
                  </a:lnTo>
                  <a:cubicBezTo>
                    <a:pt x="4241" y="240"/>
                    <a:pt x="4448" y="446"/>
                    <a:pt x="4448" y="700"/>
                  </a:cubicBezTo>
                  <a:close/>
                  <a:moveTo>
                    <a:pt x="4787" y="2000"/>
                  </a:moveTo>
                  <a:lnTo>
                    <a:pt x="4568" y="2000"/>
                  </a:lnTo>
                  <a:cubicBezTo>
                    <a:pt x="4501" y="2000"/>
                    <a:pt x="4448" y="2054"/>
                    <a:pt x="4448" y="2120"/>
                  </a:cubicBezTo>
                  <a:cubicBezTo>
                    <a:pt x="4448" y="2187"/>
                    <a:pt x="4501" y="2240"/>
                    <a:pt x="4568" y="2240"/>
                  </a:cubicBezTo>
                  <a:lnTo>
                    <a:pt x="4787" y="2240"/>
                  </a:lnTo>
                  <a:cubicBezTo>
                    <a:pt x="4842" y="2240"/>
                    <a:pt x="4887" y="2285"/>
                    <a:pt x="4887" y="2340"/>
                  </a:cubicBezTo>
                  <a:lnTo>
                    <a:pt x="4887" y="3718"/>
                  </a:lnTo>
                  <a:cubicBezTo>
                    <a:pt x="4887" y="3785"/>
                    <a:pt x="4941" y="3838"/>
                    <a:pt x="5007" y="3838"/>
                  </a:cubicBezTo>
                  <a:cubicBezTo>
                    <a:pt x="5073" y="3838"/>
                    <a:pt x="5127" y="3785"/>
                    <a:pt x="5127" y="3718"/>
                  </a:cubicBezTo>
                  <a:lnTo>
                    <a:pt x="5127" y="2340"/>
                  </a:lnTo>
                  <a:cubicBezTo>
                    <a:pt x="5127" y="2153"/>
                    <a:pt x="4975" y="2000"/>
                    <a:pt x="4787" y="2000"/>
                  </a:cubicBezTo>
                  <a:close/>
                  <a:moveTo>
                    <a:pt x="4568" y="5139"/>
                  </a:moveTo>
                  <a:cubicBezTo>
                    <a:pt x="4501" y="5139"/>
                    <a:pt x="4448" y="5193"/>
                    <a:pt x="4448" y="5259"/>
                  </a:cubicBezTo>
                  <a:lnTo>
                    <a:pt x="4448" y="5281"/>
                  </a:lnTo>
                  <a:cubicBezTo>
                    <a:pt x="4448" y="5347"/>
                    <a:pt x="4501" y="5401"/>
                    <a:pt x="4568" y="5401"/>
                  </a:cubicBezTo>
                  <a:cubicBezTo>
                    <a:pt x="4634" y="5401"/>
                    <a:pt x="4688" y="5347"/>
                    <a:pt x="4688" y="5281"/>
                  </a:cubicBezTo>
                  <a:lnTo>
                    <a:pt x="4688" y="5259"/>
                  </a:lnTo>
                  <a:cubicBezTo>
                    <a:pt x="4688" y="5193"/>
                    <a:pt x="4634" y="5139"/>
                    <a:pt x="4568" y="5139"/>
                  </a:cubicBezTo>
                  <a:close/>
                  <a:moveTo>
                    <a:pt x="4568" y="2439"/>
                  </a:moveTo>
                  <a:cubicBezTo>
                    <a:pt x="4501" y="2439"/>
                    <a:pt x="4448" y="2492"/>
                    <a:pt x="4448" y="2559"/>
                  </a:cubicBezTo>
                  <a:lnTo>
                    <a:pt x="4448" y="4854"/>
                  </a:lnTo>
                  <a:cubicBezTo>
                    <a:pt x="4448" y="4920"/>
                    <a:pt x="4501" y="4974"/>
                    <a:pt x="4568" y="4974"/>
                  </a:cubicBezTo>
                  <a:cubicBezTo>
                    <a:pt x="4634" y="4974"/>
                    <a:pt x="4688" y="4920"/>
                    <a:pt x="4688" y="4854"/>
                  </a:cubicBezTo>
                  <a:lnTo>
                    <a:pt x="4688" y="2559"/>
                  </a:lnTo>
                  <a:cubicBezTo>
                    <a:pt x="4688" y="2492"/>
                    <a:pt x="4634" y="2439"/>
                    <a:pt x="4568" y="2439"/>
                  </a:cubicBezTo>
                  <a:close/>
                </a:path>
              </a:pathLst>
            </a:custGeom>
            <a:solidFill>
              <a:schemeClr val="tx1">
                <a:alpha val="15000"/>
              </a:schemeClr>
            </a:solidFill>
            <a:ln>
              <a:noFill/>
            </a:ln>
          </p:spPr>
          <p:txBody>
            <a:bodyPr/>
            <a:lstStyle/>
            <a:p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69327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4C787DC-B8DC-470C-DF35-1B00DAA4C48F}"/>
              </a:ext>
            </a:extLst>
          </p:cNvPr>
          <p:cNvGrpSpPr/>
          <p:nvPr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7A95A1BC-0E09-13E4-05F5-E5D2B85B6150}"/>
                </a:ext>
              </a:extLst>
            </p:cNvPr>
            <p:cNvSpPr/>
            <p:nvPr/>
          </p:nvSpPr>
          <p:spPr>
            <a:xfrm>
              <a:off x="6405641" y="0"/>
              <a:ext cx="5786359" cy="6858000"/>
            </a:xfrm>
            <a:custGeom>
              <a:avLst/>
              <a:gdLst>
                <a:gd name="connsiteX0" fmla="*/ 1969577 w 5786359"/>
                <a:gd name="connsiteY0" fmla="*/ 0 h 6858000"/>
                <a:gd name="connsiteX1" fmla="*/ 5786359 w 5786359"/>
                <a:gd name="connsiteY1" fmla="*/ 0 h 6858000"/>
                <a:gd name="connsiteX2" fmla="*/ 5786359 w 5786359"/>
                <a:gd name="connsiteY2" fmla="*/ 6858000 h 6858000"/>
                <a:gd name="connsiteX3" fmla="*/ 1986042 w 5786359"/>
                <a:gd name="connsiteY3" fmla="*/ 6858000 h 6858000"/>
                <a:gd name="connsiteX4" fmla="*/ 0 w 5786359"/>
                <a:gd name="connsiteY4" fmla="*/ 34130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6359" h="6858000">
                  <a:moveTo>
                    <a:pt x="1969577" y="0"/>
                  </a:moveTo>
                  <a:lnTo>
                    <a:pt x="5786359" y="0"/>
                  </a:lnTo>
                  <a:lnTo>
                    <a:pt x="5786359" y="6858000"/>
                  </a:lnTo>
                  <a:lnTo>
                    <a:pt x="1986042" y="6858000"/>
                  </a:lnTo>
                  <a:lnTo>
                    <a:pt x="0" y="341303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9F663B27-588B-82E1-26DE-1701D01E3DD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47" y="987750"/>
              <a:ext cx="5550452" cy="4882500"/>
            </a:xfrm>
            <a:custGeom>
              <a:avLst/>
              <a:gdLst>
                <a:gd name="T0" fmla="*/ 1758 w 2466"/>
                <a:gd name="T1" fmla="*/ 0 h 2169"/>
                <a:gd name="T2" fmla="*/ 708 w 2466"/>
                <a:gd name="T3" fmla="*/ 0 h 2169"/>
                <a:gd name="T4" fmla="*/ 556 w 2466"/>
                <a:gd name="T5" fmla="*/ 88 h 2169"/>
                <a:gd name="T6" fmla="*/ 32 w 2466"/>
                <a:gd name="T7" fmla="*/ 997 h 2169"/>
                <a:gd name="T8" fmla="*/ 32 w 2466"/>
                <a:gd name="T9" fmla="*/ 1172 h 2169"/>
                <a:gd name="T10" fmla="*/ 556 w 2466"/>
                <a:gd name="T11" fmla="*/ 2081 h 2169"/>
                <a:gd name="T12" fmla="*/ 708 w 2466"/>
                <a:gd name="T13" fmla="*/ 2169 h 2169"/>
                <a:gd name="T14" fmla="*/ 1758 w 2466"/>
                <a:gd name="T15" fmla="*/ 2169 h 2169"/>
                <a:gd name="T16" fmla="*/ 1910 w 2466"/>
                <a:gd name="T17" fmla="*/ 2081 h 2169"/>
                <a:gd name="T18" fmla="*/ 2434 w 2466"/>
                <a:gd name="T19" fmla="*/ 1172 h 2169"/>
                <a:gd name="T20" fmla="*/ 2434 w 2466"/>
                <a:gd name="T21" fmla="*/ 997 h 2169"/>
                <a:gd name="T22" fmla="*/ 1910 w 2466"/>
                <a:gd name="T23" fmla="*/ 88 h 2169"/>
                <a:gd name="T24" fmla="*/ 1758 w 2466"/>
                <a:gd name="T25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6" h="2169">
                  <a:moveTo>
                    <a:pt x="1758" y="0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646" y="0"/>
                    <a:pt x="588" y="33"/>
                    <a:pt x="556" y="88"/>
                  </a:cubicBezTo>
                  <a:cubicBezTo>
                    <a:pt x="32" y="997"/>
                    <a:pt x="32" y="997"/>
                    <a:pt x="32" y="997"/>
                  </a:cubicBezTo>
                  <a:cubicBezTo>
                    <a:pt x="0" y="1051"/>
                    <a:pt x="0" y="1118"/>
                    <a:pt x="32" y="1172"/>
                  </a:cubicBezTo>
                  <a:cubicBezTo>
                    <a:pt x="556" y="2081"/>
                    <a:pt x="556" y="2081"/>
                    <a:pt x="556" y="2081"/>
                  </a:cubicBezTo>
                  <a:cubicBezTo>
                    <a:pt x="588" y="2135"/>
                    <a:pt x="646" y="2169"/>
                    <a:pt x="708" y="2169"/>
                  </a:cubicBezTo>
                  <a:cubicBezTo>
                    <a:pt x="1758" y="2169"/>
                    <a:pt x="1758" y="2169"/>
                    <a:pt x="1758" y="2169"/>
                  </a:cubicBezTo>
                  <a:cubicBezTo>
                    <a:pt x="1820" y="2169"/>
                    <a:pt x="1878" y="2135"/>
                    <a:pt x="1910" y="2081"/>
                  </a:cubicBezTo>
                  <a:cubicBezTo>
                    <a:pt x="2434" y="1172"/>
                    <a:pt x="2434" y="1172"/>
                    <a:pt x="2434" y="1172"/>
                  </a:cubicBezTo>
                  <a:cubicBezTo>
                    <a:pt x="2466" y="1118"/>
                    <a:pt x="2466" y="1051"/>
                    <a:pt x="2434" y="997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878" y="33"/>
                    <a:pt x="1820" y="0"/>
                    <a:pt x="1758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319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4D5DBDF5-5E7B-A765-12E6-D314E4210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038" y="5695204"/>
              <a:ext cx="4159673" cy="1162796"/>
            </a:xfrm>
            <a:custGeom>
              <a:avLst/>
              <a:gdLst>
                <a:gd name="connsiteX0" fmla="*/ 898171 w 4159673"/>
                <a:gd name="connsiteY0" fmla="*/ 0 h 1162796"/>
                <a:gd name="connsiteX1" fmla="*/ 3261502 w 4159673"/>
                <a:gd name="connsiteY1" fmla="*/ 0 h 1162796"/>
                <a:gd name="connsiteX2" fmla="*/ 3603622 w 4159673"/>
                <a:gd name="connsiteY2" fmla="*/ 198092 h 1162796"/>
                <a:gd name="connsiteX3" fmla="*/ 4101188 w 4159673"/>
                <a:gd name="connsiteY3" fmla="*/ 1061329 h 1162796"/>
                <a:gd name="connsiteX4" fmla="*/ 4159673 w 4159673"/>
                <a:gd name="connsiteY4" fmla="*/ 1162796 h 1162796"/>
                <a:gd name="connsiteX5" fmla="*/ 0 w 4159673"/>
                <a:gd name="connsiteY5" fmla="*/ 1162796 h 1162796"/>
                <a:gd name="connsiteX6" fmla="*/ 9247 w 4159673"/>
                <a:gd name="connsiteY6" fmla="*/ 1146754 h 1162796"/>
                <a:gd name="connsiteX7" fmla="*/ 556050 w 4159673"/>
                <a:gd name="connsiteY7" fmla="*/ 198092 h 1162796"/>
                <a:gd name="connsiteX8" fmla="*/ 898171 w 4159673"/>
                <a:gd name="connsiteY8" fmla="*/ 0 h 116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673" h="1162796">
                  <a:moveTo>
                    <a:pt x="898171" y="0"/>
                  </a:moveTo>
                  <a:cubicBezTo>
                    <a:pt x="898171" y="0"/>
                    <a:pt x="898171" y="0"/>
                    <a:pt x="3261502" y="0"/>
                  </a:cubicBezTo>
                  <a:cubicBezTo>
                    <a:pt x="3401051" y="0"/>
                    <a:pt x="3531597" y="74284"/>
                    <a:pt x="3603622" y="198092"/>
                  </a:cubicBezTo>
                  <a:cubicBezTo>
                    <a:pt x="3603622" y="198092"/>
                    <a:pt x="3603622" y="198092"/>
                    <a:pt x="4101188" y="1061329"/>
                  </a:cubicBezTo>
                  <a:lnTo>
                    <a:pt x="4159673" y="1162796"/>
                  </a:lnTo>
                  <a:lnTo>
                    <a:pt x="0" y="1162796"/>
                  </a:lnTo>
                  <a:lnTo>
                    <a:pt x="9247" y="1146754"/>
                  </a:lnTo>
                  <a:cubicBezTo>
                    <a:pt x="155234" y="893478"/>
                    <a:pt x="334910" y="581753"/>
                    <a:pt x="556050" y="198092"/>
                  </a:cubicBezTo>
                  <a:cubicBezTo>
                    <a:pt x="628076" y="74284"/>
                    <a:pt x="758622" y="0"/>
                    <a:pt x="89817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95BE9E7-7BFA-DAEC-DE77-9205491EEC4E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"/>
              <a:ext cx="1803633" cy="1089025"/>
            </a:xfrm>
            <a:custGeom>
              <a:avLst/>
              <a:gdLst>
                <a:gd name="connsiteX0" fmla="*/ 0 w 1803633"/>
                <a:gd name="connsiteY0" fmla="*/ 0 h 1089025"/>
                <a:gd name="connsiteX1" fmla="*/ 1803633 w 1803633"/>
                <a:gd name="connsiteY1" fmla="*/ 0 h 1089025"/>
                <a:gd name="connsiteX2" fmla="*/ 1793273 w 1803633"/>
                <a:gd name="connsiteY2" fmla="*/ 17974 h 1089025"/>
                <a:gd name="connsiteX3" fmla="*/ 1253355 w 1803633"/>
                <a:gd name="connsiteY3" fmla="*/ 954689 h 1089025"/>
                <a:gd name="connsiteX4" fmla="*/ 1021346 w 1803633"/>
                <a:gd name="connsiteY4" fmla="*/ 1089025 h 1089025"/>
                <a:gd name="connsiteX5" fmla="*/ 161698 w 1803633"/>
                <a:gd name="connsiteY5" fmla="*/ 1089025 h 1089025"/>
                <a:gd name="connsiteX6" fmla="*/ 0 w 1803633"/>
                <a:gd name="connsiteY6" fmla="*/ 1089025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633" h="1089025">
                  <a:moveTo>
                    <a:pt x="0" y="0"/>
                  </a:moveTo>
                  <a:lnTo>
                    <a:pt x="1803633" y="0"/>
                  </a:lnTo>
                  <a:lnTo>
                    <a:pt x="1793273" y="17974"/>
                  </a:lnTo>
                  <a:cubicBezTo>
                    <a:pt x="1675135" y="222934"/>
                    <a:pt x="1503299" y="521056"/>
                    <a:pt x="1253355" y="954689"/>
                  </a:cubicBezTo>
                  <a:cubicBezTo>
                    <a:pt x="1204511" y="1037123"/>
                    <a:pt x="1115981" y="1089025"/>
                    <a:pt x="1021346" y="1089025"/>
                  </a:cubicBezTo>
                  <a:cubicBezTo>
                    <a:pt x="1021346" y="1089025"/>
                    <a:pt x="1021346" y="1089025"/>
                    <a:pt x="161698" y="1089025"/>
                  </a:cubicBezTo>
                  <a:lnTo>
                    <a:pt x="0" y="108902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226761" y="2056360"/>
            <a:ext cx="5292139" cy="1484371"/>
          </a:xfrm>
          <a:prstGeom prst="rect">
            <a:avLst/>
          </a:prstGeom>
        </p:spPr>
        <p:txBody>
          <a:bodyPr>
            <a:normAutofit/>
          </a:bodyPr>
          <a:lstStyle>
            <a:lvl1pPr algn="r">
              <a:lnSpc>
                <a:spcPct val="100000"/>
              </a:lnSpc>
              <a:defRPr sz="3200"/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5" name="Text Placeholder 24"/>
          <p:cNvSpPr>
            <a:spLocks noGrp="1"/>
          </p:cNvSpPr>
          <p:nvPr>
            <p:ph type="body" sz="quarter" idx="1" hasCustomPrompt="1"/>
          </p:nvPr>
        </p:nvSpPr>
        <p:spPr>
          <a:xfrm>
            <a:off x="6226761" y="3552585"/>
            <a:ext cx="5292139" cy="1569117"/>
          </a:xfrm>
          <a:prstGeom prst="rect">
            <a:avLst/>
          </a:prstGeom>
        </p:spPr>
        <p:txBody>
          <a:bodyPr anchor="t">
            <a:normAutofit/>
          </a:bodyPr>
          <a:lstStyle>
            <a:lvl1pPr marL="0" indent="0" algn="r">
              <a:lnSpc>
                <a:spcPct val="120000"/>
              </a:lnSpc>
              <a:buFont typeface="+mj-lt"/>
              <a:buNone/>
              <a:defRPr sz="2000" b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add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7A813-B2FD-42E1-9222-83B574E99074}" type="datetime1">
              <a:rPr lang="zh-CN" altLang="en-US" smtClean="0"/>
              <a:t>2025/9/6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77630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10539A-C1C4-6938-E08F-ABBF8809B51F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27E2AD-3652-ED88-F70A-AB4CB38FE0A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 rotWithShape="0">
              <a:blip r:embed="rId2"/>
              <a:srcRect/>
              <a:stretch>
                <a:fillRect b="-92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91440" tIns="45720" rIns="91440" bIns="45720" anchor="ctr">
              <a:norm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/>
              <a:endParaRPr lang="zh-CN" alt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C21FF61-D406-0CC5-1220-B0D3CCB8BCFE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alpha val="9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 hasCustomPrompt="1"/>
          </p:nvPr>
        </p:nvSpPr>
        <p:spPr>
          <a:xfrm>
            <a:off x="660400" y="0"/>
            <a:ext cx="10858500" cy="10287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82A54-1ED4-49C6-8154-FC2019FF8FB3}" type="datetime1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af-ZA" altLang="zh-CN"/>
              <a:t>OfficePLUS</a:t>
            </a:r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65B630-C7FF-41C0-9923-C5E5E29EED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08238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3D36A-0885-4071-9EF1-0FE4286E17CF}" type="datetime1">
              <a:rPr lang="zh-CN" altLang="en-US" smtClean="0"/>
              <a:t>2025/9/6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46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FD33C8C-6F2D-D497-A312-F7FDEE04337C}"/>
              </a:ext>
            </a:extLst>
          </p:cNvPr>
          <p:cNvGrpSpPr/>
          <p:nvPr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83A139F3-5C32-7D4E-0993-6BA7F436A47B}"/>
                </a:ext>
              </a:extLst>
            </p:cNvPr>
            <p:cNvSpPr/>
            <p:nvPr/>
          </p:nvSpPr>
          <p:spPr>
            <a:xfrm>
              <a:off x="6405641" y="0"/>
              <a:ext cx="5786359" cy="6858000"/>
            </a:xfrm>
            <a:custGeom>
              <a:avLst/>
              <a:gdLst>
                <a:gd name="connsiteX0" fmla="*/ 1969577 w 5786359"/>
                <a:gd name="connsiteY0" fmla="*/ 0 h 6858000"/>
                <a:gd name="connsiteX1" fmla="*/ 5786359 w 5786359"/>
                <a:gd name="connsiteY1" fmla="*/ 0 h 6858000"/>
                <a:gd name="connsiteX2" fmla="*/ 5786359 w 5786359"/>
                <a:gd name="connsiteY2" fmla="*/ 6858000 h 6858000"/>
                <a:gd name="connsiteX3" fmla="*/ 1986042 w 5786359"/>
                <a:gd name="connsiteY3" fmla="*/ 6858000 h 6858000"/>
                <a:gd name="connsiteX4" fmla="*/ 0 w 5786359"/>
                <a:gd name="connsiteY4" fmla="*/ 341303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786359" h="6858000">
                  <a:moveTo>
                    <a:pt x="1969577" y="0"/>
                  </a:moveTo>
                  <a:lnTo>
                    <a:pt x="5786359" y="0"/>
                  </a:lnTo>
                  <a:lnTo>
                    <a:pt x="5786359" y="6858000"/>
                  </a:lnTo>
                  <a:lnTo>
                    <a:pt x="1986042" y="6858000"/>
                  </a:lnTo>
                  <a:lnTo>
                    <a:pt x="0" y="3413034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CN" alt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8CD0858-8FA0-7F19-67D6-1AC10A82E48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01147" y="987750"/>
              <a:ext cx="5550452" cy="4882500"/>
            </a:xfrm>
            <a:custGeom>
              <a:avLst/>
              <a:gdLst>
                <a:gd name="T0" fmla="*/ 1758 w 2466"/>
                <a:gd name="T1" fmla="*/ 0 h 2169"/>
                <a:gd name="T2" fmla="*/ 708 w 2466"/>
                <a:gd name="T3" fmla="*/ 0 h 2169"/>
                <a:gd name="T4" fmla="*/ 556 w 2466"/>
                <a:gd name="T5" fmla="*/ 88 h 2169"/>
                <a:gd name="T6" fmla="*/ 32 w 2466"/>
                <a:gd name="T7" fmla="*/ 997 h 2169"/>
                <a:gd name="T8" fmla="*/ 32 w 2466"/>
                <a:gd name="T9" fmla="*/ 1172 h 2169"/>
                <a:gd name="T10" fmla="*/ 556 w 2466"/>
                <a:gd name="T11" fmla="*/ 2081 h 2169"/>
                <a:gd name="T12" fmla="*/ 708 w 2466"/>
                <a:gd name="T13" fmla="*/ 2169 h 2169"/>
                <a:gd name="T14" fmla="*/ 1758 w 2466"/>
                <a:gd name="T15" fmla="*/ 2169 h 2169"/>
                <a:gd name="T16" fmla="*/ 1910 w 2466"/>
                <a:gd name="T17" fmla="*/ 2081 h 2169"/>
                <a:gd name="T18" fmla="*/ 2434 w 2466"/>
                <a:gd name="T19" fmla="*/ 1172 h 2169"/>
                <a:gd name="T20" fmla="*/ 2434 w 2466"/>
                <a:gd name="T21" fmla="*/ 997 h 2169"/>
                <a:gd name="T22" fmla="*/ 1910 w 2466"/>
                <a:gd name="T23" fmla="*/ 88 h 2169"/>
                <a:gd name="T24" fmla="*/ 1758 w 2466"/>
                <a:gd name="T25" fmla="*/ 0 h 21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66" h="2169">
                  <a:moveTo>
                    <a:pt x="1758" y="0"/>
                  </a:moveTo>
                  <a:cubicBezTo>
                    <a:pt x="708" y="0"/>
                    <a:pt x="708" y="0"/>
                    <a:pt x="708" y="0"/>
                  </a:cubicBezTo>
                  <a:cubicBezTo>
                    <a:pt x="646" y="0"/>
                    <a:pt x="588" y="33"/>
                    <a:pt x="556" y="88"/>
                  </a:cubicBezTo>
                  <a:cubicBezTo>
                    <a:pt x="32" y="997"/>
                    <a:pt x="32" y="997"/>
                    <a:pt x="32" y="997"/>
                  </a:cubicBezTo>
                  <a:cubicBezTo>
                    <a:pt x="0" y="1051"/>
                    <a:pt x="0" y="1118"/>
                    <a:pt x="32" y="1172"/>
                  </a:cubicBezTo>
                  <a:cubicBezTo>
                    <a:pt x="556" y="2081"/>
                    <a:pt x="556" y="2081"/>
                    <a:pt x="556" y="2081"/>
                  </a:cubicBezTo>
                  <a:cubicBezTo>
                    <a:pt x="588" y="2135"/>
                    <a:pt x="646" y="2169"/>
                    <a:pt x="708" y="2169"/>
                  </a:cubicBezTo>
                  <a:cubicBezTo>
                    <a:pt x="1758" y="2169"/>
                    <a:pt x="1758" y="2169"/>
                    <a:pt x="1758" y="2169"/>
                  </a:cubicBezTo>
                  <a:cubicBezTo>
                    <a:pt x="1820" y="2169"/>
                    <a:pt x="1878" y="2135"/>
                    <a:pt x="1910" y="2081"/>
                  </a:cubicBezTo>
                  <a:cubicBezTo>
                    <a:pt x="2434" y="1172"/>
                    <a:pt x="2434" y="1172"/>
                    <a:pt x="2434" y="1172"/>
                  </a:cubicBezTo>
                  <a:cubicBezTo>
                    <a:pt x="2466" y="1118"/>
                    <a:pt x="2466" y="1051"/>
                    <a:pt x="2434" y="997"/>
                  </a:cubicBezTo>
                  <a:cubicBezTo>
                    <a:pt x="1910" y="88"/>
                    <a:pt x="1910" y="88"/>
                    <a:pt x="1910" y="88"/>
                  </a:cubicBezTo>
                  <a:cubicBezTo>
                    <a:pt x="1878" y="33"/>
                    <a:pt x="1820" y="0"/>
                    <a:pt x="1758" y="0"/>
                  </a:cubicBezTo>
                  <a:close/>
                </a:path>
              </a:pathLst>
            </a:custGeom>
            <a:blipFill rotWithShape="0">
              <a:blip r:embed="rId2"/>
              <a:srcRect/>
              <a:stretch>
                <a:fillRect l="-319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EFC8893-261F-FC21-52A0-46B13A994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2515038" y="5695204"/>
              <a:ext cx="4159673" cy="1162796"/>
            </a:xfrm>
            <a:custGeom>
              <a:avLst/>
              <a:gdLst>
                <a:gd name="connsiteX0" fmla="*/ 898171 w 4159673"/>
                <a:gd name="connsiteY0" fmla="*/ 0 h 1162796"/>
                <a:gd name="connsiteX1" fmla="*/ 3261502 w 4159673"/>
                <a:gd name="connsiteY1" fmla="*/ 0 h 1162796"/>
                <a:gd name="connsiteX2" fmla="*/ 3603622 w 4159673"/>
                <a:gd name="connsiteY2" fmla="*/ 198092 h 1162796"/>
                <a:gd name="connsiteX3" fmla="*/ 4101188 w 4159673"/>
                <a:gd name="connsiteY3" fmla="*/ 1061329 h 1162796"/>
                <a:gd name="connsiteX4" fmla="*/ 4159673 w 4159673"/>
                <a:gd name="connsiteY4" fmla="*/ 1162796 h 1162796"/>
                <a:gd name="connsiteX5" fmla="*/ 0 w 4159673"/>
                <a:gd name="connsiteY5" fmla="*/ 1162796 h 1162796"/>
                <a:gd name="connsiteX6" fmla="*/ 9247 w 4159673"/>
                <a:gd name="connsiteY6" fmla="*/ 1146754 h 1162796"/>
                <a:gd name="connsiteX7" fmla="*/ 556050 w 4159673"/>
                <a:gd name="connsiteY7" fmla="*/ 198092 h 1162796"/>
                <a:gd name="connsiteX8" fmla="*/ 898171 w 4159673"/>
                <a:gd name="connsiteY8" fmla="*/ 0 h 1162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59673" h="1162796">
                  <a:moveTo>
                    <a:pt x="898171" y="0"/>
                  </a:moveTo>
                  <a:cubicBezTo>
                    <a:pt x="898171" y="0"/>
                    <a:pt x="898171" y="0"/>
                    <a:pt x="3261502" y="0"/>
                  </a:cubicBezTo>
                  <a:cubicBezTo>
                    <a:pt x="3401051" y="0"/>
                    <a:pt x="3531597" y="74284"/>
                    <a:pt x="3603622" y="198092"/>
                  </a:cubicBezTo>
                  <a:cubicBezTo>
                    <a:pt x="3603622" y="198092"/>
                    <a:pt x="3603622" y="198092"/>
                    <a:pt x="4101188" y="1061329"/>
                  </a:cubicBezTo>
                  <a:lnTo>
                    <a:pt x="4159673" y="1162796"/>
                  </a:lnTo>
                  <a:lnTo>
                    <a:pt x="0" y="1162796"/>
                  </a:lnTo>
                  <a:lnTo>
                    <a:pt x="9247" y="1146754"/>
                  </a:lnTo>
                  <a:cubicBezTo>
                    <a:pt x="155234" y="893478"/>
                    <a:pt x="334910" y="581753"/>
                    <a:pt x="556050" y="198092"/>
                  </a:cubicBezTo>
                  <a:cubicBezTo>
                    <a:pt x="628076" y="74284"/>
                    <a:pt x="758622" y="0"/>
                    <a:pt x="898171" y="0"/>
                  </a:cubicBez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solidFill>
                  <a:schemeClr val="lt1"/>
                </a:solidFill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70DAD71-45B5-5955-FE72-EB6142A8F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1" y="1"/>
              <a:ext cx="1803633" cy="1089025"/>
            </a:xfrm>
            <a:custGeom>
              <a:avLst/>
              <a:gdLst>
                <a:gd name="connsiteX0" fmla="*/ 0 w 1803633"/>
                <a:gd name="connsiteY0" fmla="*/ 0 h 1089025"/>
                <a:gd name="connsiteX1" fmla="*/ 1803633 w 1803633"/>
                <a:gd name="connsiteY1" fmla="*/ 0 h 1089025"/>
                <a:gd name="connsiteX2" fmla="*/ 1793273 w 1803633"/>
                <a:gd name="connsiteY2" fmla="*/ 17974 h 1089025"/>
                <a:gd name="connsiteX3" fmla="*/ 1253355 w 1803633"/>
                <a:gd name="connsiteY3" fmla="*/ 954689 h 1089025"/>
                <a:gd name="connsiteX4" fmla="*/ 1021346 w 1803633"/>
                <a:gd name="connsiteY4" fmla="*/ 1089025 h 1089025"/>
                <a:gd name="connsiteX5" fmla="*/ 161698 w 1803633"/>
                <a:gd name="connsiteY5" fmla="*/ 1089025 h 1089025"/>
                <a:gd name="connsiteX6" fmla="*/ 0 w 1803633"/>
                <a:gd name="connsiteY6" fmla="*/ 1089025 h 1089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03633" h="1089025">
                  <a:moveTo>
                    <a:pt x="0" y="0"/>
                  </a:moveTo>
                  <a:lnTo>
                    <a:pt x="1803633" y="0"/>
                  </a:lnTo>
                  <a:lnTo>
                    <a:pt x="1793273" y="17974"/>
                  </a:lnTo>
                  <a:cubicBezTo>
                    <a:pt x="1675135" y="222934"/>
                    <a:pt x="1503299" y="521056"/>
                    <a:pt x="1253355" y="954689"/>
                  </a:cubicBezTo>
                  <a:cubicBezTo>
                    <a:pt x="1204511" y="1037123"/>
                    <a:pt x="1115981" y="1089025"/>
                    <a:pt x="1021346" y="1089025"/>
                  </a:cubicBezTo>
                  <a:cubicBezTo>
                    <a:pt x="1021346" y="1089025"/>
                    <a:pt x="1021346" y="1089025"/>
                    <a:pt x="161698" y="1089025"/>
                  </a:cubicBezTo>
                  <a:lnTo>
                    <a:pt x="0" y="1089025"/>
                  </a:lnTo>
                  <a:close/>
                </a:path>
              </a:pathLst>
            </a:custGeom>
            <a:solidFill>
              <a:schemeClr val="accent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 algn="ctr"/>
              <a:endParaRPr lang="zh-CN" altLang="en-US">
                <a:latin typeface="Arial" panose="020B0604020202020204" pitchFamily="34" charset="0"/>
                <a:ea typeface="微软雅黑" panose="020B0503020204020204" pitchFamily="34" charset="-122"/>
              </a:endParaRPr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660400" y="1089024"/>
            <a:ext cx="5330454" cy="3320755"/>
          </a:xfrm>
          <a:prstGeom prst="rect">
            <a:avLst/>
          </a:prstGeom>
        </p:spPr>
        <p:txBody>
          <a:bodyPr wrap="square" anchor="b">
            <a:normAutofit/>
          </a:bodyPr>
          <a:lstStyle>
            <a:lvl1pPr algn="l">
              <a:lnSpc>
                <a:spcPct val="100000"/>
              </a:lnSpc>
              <a:defRPr sz="6000">
                <a:ln w="19050">
                  <a:noFill/>
                </a:ln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 hasCustomPrompt="1"/>
          </p:nvPr>
        </p:nvSpPr>
        <p:spPr>
          <a:xfrm>
            <a:off x="660400" y="5529752"/>
            <a:ext cx="1698670" cy="276999"/>
          </a:xfrm>
          <a:prstGeom prst="rect">
            <a:avLst/>
          </a:prstGeom>
        </p:spPr>
        <p:txBody>
          <a:bodyPr wrap="square" lIns="90000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60400" y="5857101"/>
            <a:ext cx="1698670" cy="276999"/>
          </a:xfrm>
          <a:prstGeom prst="rect">
            <a:avLst/>
          </a:prstGeom>
        </p:spPr>
        <p:txBody>
          <a:bodyPr wrap="none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www.officeplus.cn</a:t>
            </a:r>
          </a:p>
        </p:txBody>
      </p:sp>
    </p:spTree>
    <p:extLst>
      <p:ext uri="{BB962C8B-B14F-4D97-AF65-F5344CB8AC3E}">
        <p14:creationId xmlns:p14="http://schemas.microsoft.com/office/powerpoint/2010/main" val="790921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1B137E-AB03-F064-1D79-292F4778D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D5C2100-4D8A-0E24-37EE-6F8435C479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C6124E1-C9FD-2EF1-AFF6-CE57CF53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56EAF-2D29-4DD4-A94E-B90790B103D9}" type="datetimeFigureOut">
              <a:rPr lang="zh-CN" altLang="en-US" smtClean="0"/>
              <a:t>2025/9/6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801493-2159-F4BB-9EED-73A9AB10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ADF1B-65F7-EEA0-23D4-4E76A4838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9FAE6-0ED2-4571-825D-C4F95282DA9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563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</a:t>
            </a:r>
            <a:r>
              <a:rPr lang="en-US" altLang="zh-CN" dirty="0"/>
              <a:t>add text</a:t>
            </a:r>
            <a:endParaRPr lang="en-US" dirty="0"/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718050" y="6409690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AEBC5-1D0D-411D-9EE3-C6F41EFD080C}" type="datetime1">
              <a:rPr lang="zh-CN" altLang="en-US" smtClean="0"/>
              <a:t>2025/9/6</a:t>
            </a:fld>
            <a:endParaRPr 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660399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OfficePLUS</a:t>
            </a:r>
            <a:endParaRPr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7861300" y="6409690"/>
            <a:ext cx="3657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BB1146-E542-4D4E-B8E9-6919A11DDD4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9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3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37.xml"/><Relationship Id="rId4" Type="http://schemas.openxmlformats.org/officeDocument/2006/relationships/image" Target="../media/image15.sv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3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ags" Target="../tags/tag40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4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tags" Target="../tags/tag16.xml"/><Relationship Id="rId13" Type="http://schemas.openxmlformats.org/officeDocument/2006/relationships/tags" Target="../tags/tag21.xml"/><Relationship Id="rId3" Type="http://schemas.openxmlformats.org/officeDocument/2006/relationships/tags" Target="../tags/tag11.xml"/><Relationship Id="rId7" Type="http://schemas.openxmlformats.org/officeDocument/2006/relationships/tags" Target="../tags/tag15.xml"/><Relationship Id="rId12" Type="http://schemas.openxmlformats.org/officeDocument/2006/relationships/tags" Target="../tags/tag20.xml"/><Relationship Id="rId2" Type="http://schemas.openxmlformats.org/officeDocument/2006/relationships/tags" Target="../tags/tag10.xml"/><Relationship Id="rId16" Type="http://schemas.openxmlformats.org/officeDocument/2006/relationships/slideLayout" Target="../slideLayouts/slideLayout5.xml"/><Relationship Id="rId1" Type="http://schemas.openxmlformats.org/officeDocument/2006/relationships/tags" Target="../tags/tag9.xml"/><Relationship Id="rId6" Type="http://schemas.openxmlformats.org/officeDocument/2006/relationships/tags" Target="../tags/tag14.xml"/><Relationship Id="rId11" Type="http://schemas.openxmlformats.org/officeDocument/2006/relationships/tags" Target="../tags/tag19.xml"/><Relationship Id="rId5" Type="http://schemas.openxmlformats.org/officeDocument/2006/relationships/tags" Target="../tags/tag13.xml"/><Relationship Id="rId15" Type="http://schemas.openxmlformats.org/officeDocument/2006/relationships/tags" Target="../tags/tag23.xml"/><Relationship Id="rId10" Type="http://schemas.openxmlformats.org/officeDocument/2006/relationships/tags" Target="../tags/tag18.xml"/><Relationship Id="rId4" Type="http://schemas.openxmlformats.org/officeDocument/2006/relationships/tags" Target="../tags/tag12.xml"/><Relationship Id="rId9" Type="http://schemas.openxmlformats.org/officeDocument/2006/relationships/tags" Target="../tags/tag17.xml"/><Relationship Id="rId14" Type="http://schemas.openxmlformats.org/officeDocument/2006/relationships/tags" Target="../tags/tag2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562633" y="1150189"/>
            <a:ext cx="6516777" cy="1151625"/>
          </a:xfrm>
        </p:spPr>
        <p:txBody>
          <a:bodyPr wrap="square">
            <a:normAutofit fontScale="90000"/>
          </a:bodyPr>
          <a:lstStyle/>
          <a:p>
            <a:r>
              <a:rPr lang="zh-CN" altLang="en-US" sz="6400" b="1" dirty="0">
                <a:solidFill>
                  <a:schemeClr val="accent1">
                    <a:lumMod val="75000"/>
                  </a:schemeClr>
                </a:solidFill>
              </a:rPr>
              <a:t>综合外卖管理系统</a:t>
            </a:r>
            <a:endParaRPr lang="zh-CN" alt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sz="quarter" idx="1"/>
          </p:nvPr>
        </p:nvSpPr>
        <p:spPr>
          <a:xfrm>
            <a:off x="1183736" y="2498501"/>
            <a:ext cx="4140200" cy="692603"/>
          </a:xfrm>
        </p:spPr>
        <p:txBody>
          <a:bodyPr wrap="square">
            <a:normAutofit/>
          </a:bodyPr>
          <a:lstStyle/>
          <a:p>
            <a:pPr lvl="0"/>
            <a:r>
              <a:rPr lang="zh-CN" altLang="en-US" dirty="0"/>
              <a:t>纵享每一餐</a:t>
            </a:r>
            <a:r>
              <a:rPr lang="en-US" altLang="zh-CN" dirty="0"/>
              <a:t>~</a:t>
            </a:r>
            <a:endParaRPr lang="zh-CN" alt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183736" y="3387792"/>
            <a:ext cx="2312837" cy="2478170"/>
          </a:xfrm>
        </p:spPr>
        <p:txBody>
          <a:bodyPr wrap="square">
            <a:noAutofit/>
          </a:bodyPr>
          <a:lstStyle/>
          <a:p>
            <a:pPr lvl="0"/>
            <a:r>
              <a:rPr lang="zh-CN" altLang="en-US" sz="2000" b="1" dirty="0">
                <a:latin typeface="+mn-ea"/>
              </a:rPr>
              <a:t>小组成员</a:t>
            </a:r>
            <a:r>
              <a:rPr lang="en-US" altLang="zh-CN" sz="2000" b="1" dirty="0">
                <a:latin typeface="+mn-ea"/>
              </a:rPr>
              <a:t>:</a:t>
            </a:r>
          </a:p>
          <a:p>
            <a:r>
              <a:rPr lang="zh-CN" altLang="zh-CN" sz="2000" dirty="0">
                <a:latin typeface="+mn-ea"/>
              </a:rPr>
              <a:t>王雷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黄景胤</a:t>
            </a:r>
          </a:p>
          <a:p>
            <a:r>
              <a:rPr lang="zh-CN" altLang="zh-CN" sz="2000" dirty="0">
                <a:latin typeface="+mn-ea"/>
              </a:rPr>
              <a:t>林琪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陈柏熙</a:t>
            </a:r>
            <a:r>
              <a:rPr lang="en-US" altLang="zh-CN" sz="2000" dirty="0">
                <a:latin typeface="+mn-ea"/>
              </a:rPr>
              <a:t> </a:t>
            </a:r>
          </a:p>
          <a:p>
            <a:r>
              <a:rPr lang="zh-CN" altLang="zh-CN" sz="2000" dirty="0">
                <a:latin typeface="+mn-ea"/>
              </a:rPr>
              <a:t>周达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李星烁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达思睿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胡宝怡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金子涵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肖相宇</a:t>
            </a:r>
          </a:p>
          <a:p>
            <a:pPr lvl="0"/>
            <a:endParaRPr lang="en-US" altLang="zh-CN" sz="2000" dirty="0">
              <a:latin typeface="+mn-ea"/>
            </a:endParaRPr>
          </a:p>
          <a:p>
            <a:pPr lvl="0"/>
            <a:endParaRPr lang="en-US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671431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64789-D265-D0B6-CE9C-B7DA86F66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EBEAEB2B-3BA8-3621-BD38-826F4278D4CD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B123167-452C-3BED-BD2C-A45EEF2D2639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技术框架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D26096D2-232C-5A3F-898B-E45576CA2373}"/>
              </a:ext>
            </a:extLst>
          </p:cNvPr>
          <p:cNvSpPr/>
          <p:nvPr/>
        </p:nvSpPr>
        <p:spPr>
          <a:xfrm>
            <a:off x="0" y="1980168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8DFC7106-CF74-8C3C-1D58-A76DE8AB7022}"/>
              </a:ext>
            </a:extLst>
          </p:cNvPr>
          <p:cNvSpPr txBox="1"/>
          <p:nvPr/>
        </p:nvSpPr>
        <p:spPr>
          <a:xfrm>
            <a:off x="129940" y="1449765"/>
            <a:ext cx="3681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技术概览图</a:t>
            </a:r>
            <a:r>
              <a:rPr lang="en-US" altLang="zh-CN" sz="2800" b="1" dirty="0">
                <a:latin typeface="+mn-ea"/>
              </a:rPr>
              <a:t>:</a:t>
            </a:r>
            <a:endParaRPr lang="zh-CN" altLang="en-US" sz="2800" b="1" dirty="0">
              <a:latin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6F55915-E631-A87B-E0EC-6686DCA707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7095" y="1190206"/>
            <a:ext cx="9444327" cy="5353469"/>
          </a:xfrm>
          <a:prstGeom prst="rect">
            <a:avLst/>
          </a:prstGeom>
          <a:ln w="38100">
            <a:noFill/>
          </a:ln>
          <a:effectLst>
            <a:outerShdw blurRad="1524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01821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团队协作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Team Cooperation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24314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D2C3300B-4E4F-9F93-048A-23ECD8C49AF5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52D434A-63C6-0232-1C3A-B74EB5C9CD1C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团队协作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243F88C1-F19A-F00D-11F2-B886F3DB4D26}"/>
              </a:ext>
            </a:extLst>
          </p:cNvPr>
          <p:cNvSpPr txBox="1"/>
          <p:nvPr/>
        </p:nvSpPr>
        <p:spPr>
          <a:xfrm>
            <a:off x="6448426" y="266876"/>
            <a:ext cx="579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分为三个开发小组，同时进行不同功能模块的开发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3A59B86F-4A7C-87D0-D928-9DC292C8AAF5}"/>
              </a:ext>
            </a:extLst>
          </p:cNvPr>
          <p:cNvSpPr/>
          <p:nvPr/>
        </p:nvSpPr>
        <p:spPr>
          <a:xfrm>
            <a:off x="0" y="3013630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455478D9-734E-DF60-EDF1-6CDE1A7999C2}"/>
              </a:ext>
            </a:extLst>
          </p:cNvPr>
          <p:cNvSpPr txBox="1"/>
          <p:nvPr/>
        </p:nvSpPr>
        <p:spPr>
          <a:xfrm>
            <a:off x="287829" y="1091771"/>
            <a:ext cx="3603134" cy="17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项目管理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使用飞书进行不同组任务的发布和管理</a:t>
            </a:r>
            <a:endParaRPr lang="en-US" altLang="zh-CN" sz="2400" dirty="0">
              <a:latin typeface="+mn-ea"/>
            </a:endParaRPr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80B16005-1B1E-55C0-E35A-04F874B96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353" y="1402459"/>
            <a:ext cx="8270647" cy="462458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  <a:softEdge rad="0"/>
          </a:effectLst>
        </p:spPr>
      </p:pic>
      <p:sp>
        <p:nvSpPr>
          <p:cNvPr id="26" name="文本框 25">
            <a:extLst>
              <a:ext uri="{FF2B5EF4-FFF2-40B4-BE49-F238E27FC236}">
                <a16:creationId xmlns:a16="http://schemas.microsoft.com/office/drawing/2014/main" id="{2B3FB6DF-70E3-9968-0835-53C24518E872}"/>
              </a:ext>
            </a:extLst>
          </p:cNvPr>
          <p:cNvSpPr txBox="1"/>
          <p:nvPr/>
        </p:nvSpPr>
        <p:spPr>
          <a:xfrm>
            <a:off x="287829" y="3714750"/>
            <a:ext cx="377666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项目进度一目了然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对进展和时间预期明确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58705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9B224-E2C6-3413-14C0-D8DE7924F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7FEE3BC-8A5E-A20B-1906-A341D64A0CF9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CCACEEED-4356-A10D-7116-9EC7C677D0A2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团队协作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DA32909-0208-3E95-FF0C-317A28CBE1EB}"/>
              </a:ext>
            </a:extLst>
          </p:cNvPr>
          <p:cNvSpPr txBox="1"/>
          <p:nvPr/>
        </p:nvSpPr>
        <p:spPr>
          <a:xfrm>
            <a:off x="6448426" y="266876"/>
            <a:ext cx="579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分为三个开发小组，同时进行不同功能模块的开发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84F0D34C-73EF-8F87-5CC3-7917BDB2527F}"/>
              </a:ext>
            </a:extLst>
          </p:cNvPr>
          <p:cNvSpPr/>
          <p:nvPr/>
        </p:nvSpPr>
        <p:spPr>
          <a:xfrm>
            <a:off x="0" y="3013630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D84661C-3791-A0D1-3CC2-40905F215AAA}"/>
              </a:ext>
            </a:extLst>
          </p:cNvPr>
          <p:cNvSpPr txBox="1"/>
          <p:nvPr/>
        </p:nvSpPr>
        <p:spPr>
          <a:xfrm>
            <a:off x="287829" y="1091771"/>
            <a:ext cx="3603134" cy="17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版本管理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通过</a:t>
            </a:r>
            <a:r>
              <a:rPr lang="en-US" altLang="zh-CN" sz="2400" dirty="0">
                <a:latin typeface="+mn-ea"/>
              </a:rPr>
              <a:t>Git + GitHub</a:t>
            </a:r>
            <a:r>
              <a:rPr lang="zh-CN" altLang="en-US" sz="2400" dirty="0">
                <a:latin typeface="+mn-ea"/>
              </a:rPr>
              <a:t>进行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代码共享以及版本控制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7865A21-7DC5-0D75-C260-81D6DC77E3A0}"/>
              </a:ext>
            </a:extLst>
          </p:cNvPr>
          <p:cNvSpPr txBox="1"/>
          <p:nvPr/>
        </p:nvSpPr>
        <p:spPr>
          <a:xfrm>
            <a:off x="287829" y="3714750"/>
            <a:ext cx="3776663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版本控制清晰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更能进行独立功能的开发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9167ACF-9472-0E27-AF10-6D9944B5D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4322" y="865861"/>
            <a:ext cx="786166" cy="786166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5F33062C-C646-7E61-C827-74B28BC82B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198" r="90106" b="-1"/>
          <a:stretch/>
        </p:blipFill>
        <p:spPr>
          <a:xfrm rot="16200000">
            <a:off x="7523636" y="-1256043"/>
            <a:ext cx="1017112" cy="7142825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396D4-6E22-29BB-F2CC-D18EA6738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3600" y="3207493"/>
            <a:ext cx="7197183" cy="3383631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604299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51EC-EA2D-42F0-3ABC-350247A31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AAB0D5F-2ABA-7F6B-38CA-98EA3B0CFC15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DF9A592-EDA7-CEF3-2AF1-174FB1054C4A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团队协作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A88B31A-A5C5-5EC2-CBFB-76074840EA80}"/>
              </a:ext>
            </a:extLst>
          </p:cNvPr>
          <p:cNvSpPr txBox="1"/>
          <p:nvPr/>
        </p:nvSpPr>
        <p:spPr>
          <a:xfrm>
            <a:off x="6448426" y="266876"/>
            <a:ext cx="57959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/>
              <a:t>分为三个开发小组，同时进行不同功能模块的开发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B7523A32-3F80-0564-9A86-A0592EE13C14}"/>
              </a:ext>
            </a:extLst>
          </p:cNvPr>
          <p:cNvSpPr/>
          <p:nvPr/>
        </p:nvSpPr>
        <p:spPr>
          <a:xfrm>
            <a:off x="0" y="3013630"/>
            <a:ext cx="2509839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D0BB5BA6-60D9-EA6F-7F02-1DDA7961923F}"/>
              </a:ext>
            </a:extLst>
          </p:cNvPr>
          <p:cNvSpPr txBox="1"/>
          <p:nvPr/>
        </p:nvSpPr>
        <p:spPr>
          <a:xfrm>
            <a:off x="287829" y="1091771"/>
            <a:ext cx="3603134" cy="1796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进度对齐</a:t>
            </a:r>
            <a:r>
              <a:rPr lang="en-US" altLang="zh-CN" sz="2800" b="1" dirty="0">
                <a:latin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不定期进行会议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同步不同组之间进度</a:t>
            </a:r>
            <a:endParaRPr lang="en-US" altLang="zh-CN" sz="2400" dirty="0">
              <a:latin typeface="+mn-ea"/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F120577-81B8-B9E1-B349-161F112B1AA1}"/>
              </a:ext>
            </a:extLst>
          </p:cNvPr>
          <p:cNvSpPr txBox="1"/>
          <p:nvPr/>
        </p:nvSpPr>
        <p:spPr>
          <a:xfrm>
            <a:off x="101366" y="4870820"/>
            <a:ext cx="5270008" cy="1135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增强不同模块之间的联系</a:t>
            </a:r>
            <a:endParaRPr lang="en-US" altLang="zh-CN" sz="2400" dirty="0">
              <a:latin typeface="+mn-ea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+mn-ea"/>
              </a:rPr>
              <a:t>减少开发过程中可能出现的功能冲突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19098867-2FBA-8A8F-E332-709D7A5E6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1387" y="1855701"/>
            <a:ext cx="8480613" cy="3424222"/>
          </a:xfrm>
          <a:prstGeom prst="rect">
            <a:avLst/>
          </a:prstGeom>
          <a:effectLst>
            <a:outerShdw blurRad="152400" dist="50800" dir="5400000" algn="ctr" rotWithShape="0">
              <a:srgbClr val="000000">
                <a:alpha val="43137"/>
              </a:srgbClr>
            </a:outerShdw>
          </a:effec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69996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2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E90D46CE-49F5-24E5-C1EE-BD9533627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系统设计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System Design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03994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C4B78-10FE-03C2-7BAC-07C6E5A9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93DE1D8-B905-4140-6585-8D0072F1DAAD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945616A-CBD3-8922-26DF-08893516E5F7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62F01194-93A3-BEC6-0AC9-2973C5F080D8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消费者模块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249204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57898D-5D42-F677-F3DF-5BB182853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66CAD544-2BAA-F551-A6FA-9B71674CC199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448AA3C-C085-895A-FDB0-82C622707C41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0035FB7F-E2F3-13F3-430E-9102D07F6F3A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管理者模块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63107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CCEA3-A730-AC55-586F-2FD73B515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1E0FAB33-AB46-A006-791F-32C64F3D7968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5679AC4-A561-A7A0-2F0E-08998D321367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577B773-E43A-8AEC-F704-6CB5509234BE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骑手模块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902514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CEA55-4A15-0EBC-BE25-ADEC2E080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15AE270-E504-6128-ADA6-4086548FB288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AC6FCC7A-FBFF-5599-8922-45E761CA3BB7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系统设计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94D5AC4A-11FC-8724-676F-EC79AFDA2A5C}"/>
              </a:ext>
            </a:extLst>
          </p:cNvPr>
          <p:cNvSpPr txBox="1"/>
          <p:nvPr/>
        </p:nvSpPr>
        <p:spPr>
          <a:xfrm>
            <a:off x="10515599" y="266876"/>
            <a:ext cx="16049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zh-CN" altLang="en-US" sz="2000" dirty="0"/>
              <a:t>商家模块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55280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621882B5-F377-EB57-2C9D-7864CCFE4EB7}"/>
              </a:ext>
            </a:extLst>
          </p:cNvPr>
          <p:cNvSpPr txBox="1"/>
          <p:nvPr/>
        </p:nvSpPr>
        <p:spPr>
          <a:xfrm>
            <a:off x="4947490" y="2337104"/>
            <a:ext cx="76054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Content</a:t>
            </a:r>
            <a:endParaRPr lang="zh-CN" altLang="en-US" sz="5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74C40AB-B9BA-59C7-536D-3EEF5DC1C57C}"/>
              </a:ext>
            </a:extLst>
          </p:cNvPr>
          <p:cNvSpPr txBox="1"/>
          <p:nvPr/>
        </p:nvSpPr>
        <p:spPr>
          <a:xfrm>
            <a:off x="4325258" y="3403194"/>
            <a:ext cx="48042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The Comprehensive Overview and Detailed</a:t>
            </a:r>
          </a:p>
          <a:p>
            <a:r>
              <a:rPr lang="en-US" altLang="zh-CN" sz="1600" dirty="0">
                <a:latin typeface="华文细黑" panose="02010600040101010101" pitchFamily="2" charset="-122"/>
                <a:ea typeface="华文细黑" panose="02010600040101010101" pitchFamily="2" charset="-122"/>
              </a:rPr>
              <a:t>    </a:t>
            </a:r>
            <a:r>
              <a:rPr lang="en-US" altLang="zh-CN" sz="1600" i="0" dirty="0">
                <a:effectLst/>
                <a:latin typeface="华文细黑" panose="02010600040101010101" pitchFamily="2" charset="-122"/>
                <a:ea typeface="华文细黑" panose="02010600040101010101" pitchFamily="2" charset="-122"/>
              </a:rPr>
              <a:t>   Information Presented in the Research</a:t>
            </a:r>
            <a:endParaRPr lang="zh-CN" altLang="en-US" sz="1600" dirty="0">
              <a:latin typeface="华文细黑" panose="02010600040101010101" pitchFamily="2" charset="-122"/>
              <a:ea typeface="华文细黑" panose="02010600040101010101" pitchFamily="2" charset="-122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5503927E-3A85-69CB-B65D-2241AB30C4ED}"/>
              </a:ext>
            </a:extLst>
          </p:cNvPr>
          <p:cNvGrpSpPr/>
          <p:nvPr/>
        </p:nvGrpSpPr>
        <p:grpSpPr>
          <a:xfrm>
            <a:off x="-2991954" y="0"/>
            <a:ext cx="4119882" cy="6858000"/>
            <a:chOff x="8283182" y="1083"/>
            <a:chExt cx="4119882" cy="6858000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167422A-EC0C-6ADE-2E2F-4EA23E284D4F}"/>
                </a:ext>
              </a:extLst>
            </p:cNvPr>
            <p:cNvSpPr/>
            <p:nvPr/>
          </p:nvSpPr>
          <p:spPr>
            <a:xfrm>
              <a:off x="8283182" y="1083"/>
              <a:ext cx="3908818" cy="685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CF10DA50-979E-2D7D-932B-0AF345B3119A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D0A91BA6-B02E-F046-ADC2-C4317AD9A3C8}"/>
                </a:ext>
              </a:extLst>
            </p:cNvPr>
            <p:cNvSpPr txBox="1"/>
            <p:nvPr/>
          </p:nvSpPr>
          <p:spPr>
            <a:xfrm>
              <a:off x="9642252" y="2709018"/>
              <a:ext cx="2760812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System Design</a:t>
              </a:r>
              <a:endParaRPr lang="zh-CN" altLang="en-US" sz="2000" b="1" i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6" name="任意多边形: 形状 5">
              <a:extLst>
                <a:ext uri="{FF2B5EF4-FFF2-40B4-BE49-F238E27FC236}">
                  <a16:creationId xmlns:a16="http://schemas.microsoft.com/office/drawing/2014/main" id="{0E47CC74-BCB4-98AB-082B-DBFBB219FD86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99ED7143-EDAA-DF4D-EA90-3C9F7A66CCE2}"/>
              </a:ext>
            </a:extLst>
          </p:cNvPr>
          <p:cNvGrpSpPr/>
          <p:nvPr/>
        </p:nvGrpSpPr>
        <p:grpSpPr>
          <a:xfrm>
            <a:off x="-2926126" y="-7049"/>
            <a:ext cx="3576736" cy="6858000"/>
            <a:chOff x="5844426" y="-1083"/>
            <a:chExt cx="3576736" cy="685800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3E438F76-2ED4-50D6-911C-B743A7E83D9F}"/>
                </a:ext>
              </a:extLst>
            </p:cNvPr>
            <p:cNvGrpSpPr/>
            <p:nvPr/>
          </p:nvGrpSpPr>
          <p:grpSpPr>
            <a:xfrm>
              <a:off x="5844426" y="-1083"/>
              <a:ext cx="3576736" cy="6858000"/>
              <a:chOff x="6053215" y="-1083"/>
              <a:chExt cx="3576736" cy="6858000"/>
            </a:xfrm>
          </p:grpSpPr>
          <p:grpSp>
            <p:nvGrpSpPr>
              <p:cNvPr id="35" name="组合 34">
                <a:extLst>
                  <a:ext uri="{FF2B5EF4-FFF2-40B4-BE49-F238E27FC236}">
                    <a16:creationId xmlns:a16="http://schemas.microsoft.com/office/drawing/2014/main" id="{0A32713F-1D54-3BAC-17C2-FCD9765F6A15}"/>
                  </a:ext>
                </a:extLst>
              </p:cNvPr>
              <p:cNvGrpSpPr/>
              <p:nvPr/>
            </p:nvGrpSpPr>
            <p:grpSpPr>
              <a:xfrm>
                <a:off x="6053215" y="-1083"/>
                <a:ext cx="3576736" cy="6858000"/>
                <a:chOff x="5832269" y="-1083"/>
                <a:chExt cx="3576736" cy="6858000"/>
              </a:xfrm>
            </p:grpSpPr>
            <p:sp>
              <p:nvSpPr>
                <p:cNvPr id="37" name="矩形: 圆角 36">
                  <a:extLst>
                    <a:ext uri="{FF2B5EF4-FFF2-40B4-BE49-F238E27FC236}">
                      <a16:creationId xmlns:a16="http://schemas.microsoft.com/office/drawing/2014/main" id="{39252389-FAEC-BDD3-0C4A-9C22B1E7CF1A}"/>
                    </a:ext>
                  </a:extLst>
                </p:cNvPr>
                <p:cNvSpPr/>
                <p:nvPr/>
              </p:nvSpPr>
              <p:spPr>
                <a:xfrm>
                  <a:off x="5832269" y="-1083"/>
                  <a:ext cx="3576736" cy="6858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4DC3308-E4D1-5999-6FFB-1BEDCA2C1359}"/>
                    </a:ext>
                  </a:extLst>
                </p:cNvPr>
                <p:cNvSpPr txBox="1"/>
                <p:nvPr/>
              </p:nvSpPr>
              <p:spPr>
                <a:xfrm>
                  <a:off x="6584276" y="1007886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03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485DB1F4-14CB-4B81-9136-2C9DEB456500}"/>
                  </a:ext>
                </a:extLst>
              </p:cNvPr>
              <p:cNvSpPr txBox="1"/>
              <p:nvPr/>
            </p:nvSpPr>
            <p:spPr>
              <a:xfrm>
                <a:off x="6572893" y="2709018"/>
                <a:ext cx="2943723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团队协作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Team Cooperation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34" name="任意多边形: 形状 33">
              <a:extLst>
                <a:ext uri="{FF2B5EF4-FFF2-40B4-BE49-F238E27FC236}">
                  <a16:creationId xmlns:a16="http://schemas.microsoft.com/office/drawing/2014/main" id="{BB9F8A21-6DF5-0117-9418-4C9DBB76ED21}"/>
                </a:ext>
              </a:extLst>
            </p:cNvPr>
            <p:cNvSpPr/>
            <p:nvPr/>
          </p:nvSpPr>
          <p:spPr>
            <a:xfrm>
              <a:off x="7359369" y="4732922"/>
              <a:ext cx="686744" cy="496903"/>
            </a:xfrm>
            <a:custGeom>
              <a:avLst/>
              <a:gdLst>
                <a:gd name="T0" fmla="*/ 5028 w 5067"/>
                <a:gd name="T1" fmla="*/ 536 h 3441"/>
                <a:gd name="T2" fmla="*/ 3733 w 5067"/>
                <a:gd name="T3" fmla="*/ 0 h 3441"/>
                <a:gd name="T4" fmla="*/ 2533 w 5067"/>
                <a:gd name="T5" fmla="*/ 448 h 3441"/>
                <a:gd name="T6" fmla="*/ 1333 w 5067"/>
                <a:gd name="T7" fmla="*/ 0 h 3441"/>
                <a:gd name="T8" fmla="*/ 39 w 5067"/>
                <a:gd name="T9" fmla="*/ 536 h 3441"/>
                <a:gd name="T10" fmla="*/ 0 w 5067"/>
                <a:gd name="T11" fmla="*/ 631 h 3441"/>
                <a:gd name="T12" fmla="*/ 0 w 5067"/>
                <a:gd name="T13" fmla="*/ 3297 h 3441"/>
                <a:gd name="T14" fmla="*/ 82 w 5067"/>
                <a:gd name="T15" fmla="*/ 3420 h 3441"/>
                <a:gd name="T16" fmla="*/ 228 w 5067"/>
                <a:gd name="T17" fmla="*/ 3391 h 3441"/>
                <a:gd name="T18" fmla="*/ 1333 w 5067"/>
                <a:gd name="T19" fmla="*/ 2933 h 3441"/>
                <a:gd name="T20" fmla="*/ 2439 w 5067"/>
                <a:gd name="T21" fmla="*/ 3391 h 3441"/>
                <a:gd name="T22" fmla="*/ 2440 w 5067"/>
                <a:gd name="T23" fmla="*/ 3393 h 3441"/>
                <a:gd name="T24" fmla="*/ 2449 w 5067"/>
                <a:gd name="T25" fmla="*/ 3400 h 3441"/>
                <a:gd name="T26" fmla="*/ 2454 w 5067"/>
                <a:gd name="T27" fmla="*/ 3404 h 3441"/>
                <a:gd name="T28" fmla="*/ 2459 w 5067"/>
                <a:gd name="T29" fmla="*/ 3408 h 3441"/>
                <a:gd name="T30" fmla="*/ 2465 w 5067"/>
                <a:gd name="T31" fmla="*/ 3412 h 3441"/>
                <a:gd name="T32" fmla="*/ 2470 w 5067"/>
                <a:gd name="T33" fmla="*/ 3415 h 3441"/>
                <a:gd name="T34" fmla="*/ 2477 w 5067"/>
                <a:gd name="T35" fmla="*/ 3418 h 3441"/>
                <a:gd name="T36" fmla="*/ 2482 w 5067"/>
                <a:gd name="T37" fmla="*/ 3420 h 3441"/>
                <a:gd name="T38" fmla="*/ 2488 w 5067"/>
                <a:gd name="T39" fmla="*/ 3423 h 3441"/>
                <a:gd name="T40" fmla="*/ 2495 w 5067"/>
                <a:gd name="T41" fmla="*/ 3425 h 3441"/>
                <a:gd name="T42" fmla="*/ 2501 w 5067"/>
                <a:gd name="T43" fmla="*/ 3426 h 3441"/>
                <a:gd name="T44" fmla="*/ 2507 w 5067"/>
                <a:gd name="T45" fmla="*/ 3428 h 3441"/>
                <a:gd name="T46" fmla="*/ 2515 w 5067"/>
                <a:gd name="T47" fmla="*/ 3429 h 3441"/>
                <a:gd name="T48" fmla="*/ 2520 w 5067"/>
                <a:gd name="T49" fmla="*/ 3430 h 3441"/>
                <a:gd name="T50" fmla="*/ 2547 w 5067"/>
                <a:gd name="T51" fmla="*/ 3430 h 3441"/>
                <a:gd name="T52" fmla="*/ 2552 w 5067"/>
                <a:gd name="T53" fmla="*/ 3429 h 3441"/>
                <a:gd name="T54" fmla="*/ 2559 w 5067"/>
                <a:gd name="T55" fmla="*/ 3428 h 3441"/>
                <a:gd name="T56" fmla="*/ 2566 w 5067"/>
                <a:gd name="T57" fmla="*/ 3426 h 3441"/>
                <a:gd name="T58" fmla="*/ 2572 w 5067"/>
                <a:gd name="T59" fmla="*/ 3425 h 3441"/>
                <a:gd name="T60" fmla="*/ 2578 w 5067"/>
                <a:gd name="T61" fmla="*/ 3423 h 3441"/>
                <a:gd name="T62" fmla="*/ 2584 w 5067"/>
                <a:gd name="T63" fmla="*/ 3420 h 3441"/>
                <a:gd name="T64" fmla="*/ 2590 w 5067"/>
                <a:gd name="T65" fmla="*/ 3418 h 3441"/>
                <a:gd name="T66" fmla="*/ 2596 w 5067"/>
                <a:gd name="T67" fmla="*/ 3415 h 3441"/>
                <a:gd name="T68" fmla="*/ 2601 w 5067"/>
                <a:gd name="T69" fmla="*/ 3412 h 3441"/>
                <a:gd name="T70" fmla="*/ 2607 w 5067"/>
                <a:gd name="T71" fmla="*/ 3408 h 3441"/>
                <a:gd name="T72" fmla="*/ 2613 w 5067"/>
                <a:gd name="T73" fmla="*/ 3404 h 3441"/>
                <a:gd name="T74" fmla="*/ 2618 w 5067"/>
                <a:gd name="T75" fmla="*/ 3400 h 3441"/>
                <a:gd name="T76" fmla="*/ 2626 w 5067"/>
                <a:gd name="T77" fmla="*/ 3393 h 3441"/>
                <a:gd name="T78" fmla="*/ 2628 w 5067"/>
                <a:gd name="T79" fmla="*/ 3391 h 3441"/>
                <a:gd name="T80" fmla="*/ 3733 w 5067"/>
                <a:gd name="T81" fmla="*/ 2933 h 3441"/>
                <a:gd name="T82" fmla="*/ 4839 w 5067"/>
                <a:gd name="T83" fmla="*/ 3391 h 3441"/>
                <a:gd name="T84" fmla="*/ 4933 w 5067"/>
                <a:gd name="T85" fmla="*/ 3431 h 3441"/>
                <a:gd name="T86" fmla="*/ 4984 w 5067"/>
                <a:gd name="T87" fmla="*/ 3420 h 3441"/>
                <a:gd name="T88" fmla="*/ 5067 w 5067"/>
                <a:gd name="T89" fmla="*/ 3297 h 3441"/>
                <a:gd name="T90" fmla="*/ 5067 w 5067"/>
                <a:gd name="T91" fmla="*/ 631 h 3441"/>
                <a:gd name="T92" fmla="*/ 5028 w 5067"/>
                <a:gd name="T93" fmla="*/ 536 h 3441"/>
                <a:gd name="T94" fmla="*/ 267 w 5067"/>
                <a:gd name="T95" fmla="*/ 3009 h 3441"/>
                <a:gd name="T96" fmla="*/ 267 w 5067"/>
                <a:gd name="T97" fmla="*/ 687 h 3441"/>
                <a:gd name="T98" fmla="*/ 1333 w 5067"/>
                <a:gd name="T99" fmla="*/ 267 h 3441"/>
                <a:gd name="T100" fmla="*/ 2400 w 5067"/>
                <a:gd name="T101" fmla="*/ 687 h 3441"/>
                <a:gd name="T102" fmla="*/ 2400 w 5067"/>
                <a:gd name="T103" fmla="*/ 3009 h 3441"/>
                <a:gd name="T104" fmla="*/ 1333 w 5067"/>
                <a:gd name="T105" fmla="*/ 2667 h 3441"/>
                <a:gd name="T106" fmla="*/ 267 w 5067"/>
                <a:gd name="T107" fmla="*/ 3009 h 3441"/>
                <a:gd name="T108" fmla="*/ 4800 w 5067"/>
                <a:gd name="T109" fmla="*/ 3009 h 3441"/>
                <a:gd name="T110" fmla="*/ 3733 w 5067"/>
                <a:gd name="T111" fmla="*/ 2667 h 3441"/>
                <a:gd name="T112" fmla="*/ 2667 w 5067"/>
                <a:gd name="T113" fmla="*/ 3009 h 3441"/>
                <a:gd name="T114" fmla="*/ 2667 w 5067"/>
                <a:gd name="T115" fmla="*/ 687 h 3441"/>
                <a:gd name="T116" fmla="*/ 3733 w 5067"/>
                <a:gd name="T117" fmla="*/ 267 h 3441"/>
                <a:gd name="T118" fmla="*/ 4800 w 5067"/>
                <a:gd name="T119" fmla="*/ 687 h 3441"/>
                <a:gd name="T120" fmla="*/ 4800 w 5067"/>
                <a:gd name="T121" fmla="*/ 3009 h 3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7" h="3441">
                  <a:moveTo>
                    <a:pt x="5028" y="536"/>
                  </a:moveTo>
                  <a:cubicBezTo>
                    <a:pt x="4682" y="191"/>
                    <a:pt x="4222" y="0"/>
                    <a:pt x="3733" y="0"/>
                  </a:cubicBezTo>
                  <a:cubicBezTo>
                    <a:pt x="3288" y="0"/>
                    <a:pt x="2866" y="158"/>
                    <a:pt x="2533" y="448"/>
                  </a:cubicBezTo>
                  <a:cubicBezTo>
                    <a:pt x="2200" y="158"/>
                    <a:pt x="1779" y="0"/>
                    <a:pt x="1333" y="0"/>
                  </a:cubicBezTo>
                  <a:cubicBezTo>
                    <a:pt x="844" y="0"/>
                    <a:pt x="385" y="191"/>
                    <a:pt x="39" y="536"/>
                  </a:cubicBezTo>
                  <a:cubicBezTo>
                    <a:pt x="14" y="561"/>
                    <a:pt x="0" y="595"/>
                    <a:pt x="0" y="631"/>
                  </a:cubicBezTo>
                  <a:lnTo>
                    <a:pt x="0" y="3297"/>
                  </a:lnTo>
                  <a:cubicBezTo>
                    <a:pt x="0" y="3351"/>
                    <a:pt x="32" y="3400"/>
                    <a:pt x="82" y="3420"/>
                  </a:cubicBezTo>
                  <a:cubicBezTo>
                    <a:pt x="132" y="3441"/>
                    <a:pt x="189" y="3430"/>
                    <a:pt x="228" y="3391"/>
                  </a:cubicBezTo>
                  <a:cubicBezTo>
                    <a:pt x="523" y="3096"/>
                    <a:pt x="916" y="2933"/>
                    <a:pt x="1333" y="2933"/>
                  </a:cubicBezTo>
                  <a:cubicBezTo>
                    <a:pt x="1751" y="2933"/>
                    <a:pt x="2144" y="3096"/>
                    <a:pt x="2439" y="3391"/>
                  </a:cubicBezTo>
                  <a:cubicBezTo>
                    <a:pt x="2439" y="3392"/>
                    <a:pt x="2440" y="3392"/>
                    <a:pt x="2440" y="3393"/>
                  </a:cubicBezTo>
                  <a:cubicBezTo>
                    <a:pt x="2443" y="3395"/>
                    <a:pt x="2446" y="3398"/>
                    <a:pt x="2449" y="3400"/>
                  </a:cubicBezTo>
                  <a:cubicBezTo>
                    <a:pt x="2450" y="3402"/>
                    <a:pt x="2452" y="3403"/>
                    <a:pt x="2454" y="3404"/>
                  </a:cubicBezTo>
                  <a:cubicBezTo>
                    <a:pt x="2456" y="3405"/>
                    <a:pt x="2457" y="3407"/>
                    <a:pt x="2459" y="3408"/>
                  </a:cubicBezTo>
                  <a:cubicBezTo>
                    <a:pt x="2461" y="3409"/>
                    <a:pt x="2463" y="3411"/>
                    <a:pt x="2465" y="3412"/>
                  </a:cubicBezTo>
                  <a:cubicBezTo>
                    <a:pt x="2467" y="3413"/>
                    <a:pt x="2469" y="3414"/>
                    <a:pt x="2470" y="3415"/>
                  </a:cubicBezTo>
                  <a:cubicBezTo>
                    <a:pt x="2473" y="3416"/>
                    <a:pt x="2475" y="3417"/>
                    <a:pt x="2477" y="3418"/>
                  </a:cubicBezTo>
                  <a:cubicBezTo>
                    <a:pt x="2479" y="3419"/>
                    <a:pt x="2480" y="3420"/>
                    <a:pt x="2482" y="3420"/>
                  </a:cubicBezTo>
                  <a:cubicBezTo>
                    <a:pt x="2484" y="3421"/>
                    <a:pt x="2486" y="3422"/>
                    <a:pt x="2488" y="3423"/>
                  </a:cubicBezTo>
                  <a:cubicBezTo>
                    <a:pt x="2491" y="3423"/>
                    <a:pt x="2493" y="3424"/>
                    <a:pt x="2495" y="3425"/>
                  </a:cubicBezTo>
                  <a:cubicBezTo>
                    <a:pt x="2497" y="3425"/>
                    <a:pt x="2499" y="3426"/>
                    <a:pt x="2501" y="3426"/>
                  </a:cubicBezTo>
                  <a:cubicBezTo>
                    <a:pt x="2503" y="3427"/>
                    <a:pt x="2505" y="3428"/>
                    <a:pt x="2507" y="3428"/>
                  </a:cubicBezTo>
                  <a:cubicBezTo>
                    <a:pt x="2510" y="3428"/>
                    <a:pt x="2512" y="3429"/>
                    <a:pt x="2515" y="3429"/>
                  </a:cubicBezTo>
                  <a:cubicBezTo>
                    <a:pt x="2517" y="3429"/>
                    <a:pt x="2518" y="3430"/>
                    <a:pt x="2520" y="3430"/>
                  </a:cubicBezTo>
                  <a:cubicBezTo>
                    <a:pt x="2529" y="3431"/>
                    <a:pt x="2538" y="3431"/>
                    <a:pt x="2547" y="3430"/>
                  </a:cubicBezTo>
                  <a:cubicBezTo>
                    <a:pt x="2548" y="3430"/>
                    <a:pt x="2550" y="3429"/>
                    <a:pt x="2552" y="3429"/>
                  </a:cubicBezTo>
                  <a:cubicBezTo>
                    <a:pt x="2554" y="3429"/>
                    <a:pt x="2557" y="3428"/>
                    <a:pt x="2559" y="3428"/>
                  </a:cubicBezTo>
                  <a:cubicBezTo>
                    <a:pt x="2562" y="3428"/>
                    <a:pt x="2564" y="3427"/>
                    <a:pt x="2566" y="3426"/>
                  </a:cubicBezTo>
                  <a:cubicBezTo>
                    <a:pt x="2568" y="3426"/>
                    <a:pt x="2570" y="3425"/>
                    <a:pt x="2572" y="3425"/>
                  </a:cubicBezTo>
                  <a:cubicBezTo>
                    <a:pt x="2574" y="3424"/>
                    <a:pt x="2576" y="3423"/>
                    <a:pt x="2578" y="3423"/>
                  </a:cubicBezTo>
                  <a:cubicBezTo>
                    <a:pt x="2580" y="3422"/>
                    <a:pt x="2582" y="3421"/>
                    <a:pt x="2584" y="3420"/>
                  </a:cubicBezTo>
                  <a:cubicBezTo>
                    <a:pt x="2586" y="3420"/>
                    <a:pt x="2588" y="3419"/>
                    <a:pt x="2590" y="3418"/>
                  </a:cubicBezTo>
                  <a:cubicBezTo>
                    <a:pt x="2592" y="3417"/>
                    <a:pt x="2594" y="3416"/>
                    <a:pt x="2596" y="3415"/>
                  </a:cubicBezTo>
                  <a:cubicBezTo>
                    <a:pt x="2598" y="3414"/>
                    <a:pt x="2600" y="3413"/>
                    <a:pt x="2601" y="3412"/>
                  </a:cubicBezTo>
                  <a:cubicBezTo>
                    <a:pt x="2603" y="3411"/>
                    <a:pt x="2605" y="3409"/>
                    <a:pt x="2607" y="3408"/>
                  </a:cubicBezTo>
                  <a:cubicBezTo>
                    <a:pt x="2609" y="3407"/>
                    <a:pt x="2611" y="3405"/>
                    <a:pt x="2613" y="3404"/>
                  </a:cubicBezTo>
                  <a:cubicBezTo>
                    <a:pt x="2614" y="3403"/>
                    <a:pt x="2616" y="3402"/>
                    <a:pt x="2618" y="3400"/>
                  </a:cubicBezTo>
                  <a:cubicBezTo>
                    <a:pt x="2621" y="3398"/>
                    <a:pt x="2624" y="3395"/>
                    <a:pt x="2626" y="3393"/>
                  </a:cubicBezTo>
                  <a:cubicBezTo>
                    <a:pt x="2627" y="3392"/>
                    <a:pt x="2627" y="3392"/>
                    <a:pt x="2628" y="3391"/>
                  </a:cubicBezTo>
                  <a:cubicBezTo>
                    <a:pt x="2923" y="3096"/>
                    <a:pt x="3316" y="2933"/>
                    <a:pt x="3733" y="2933"/>
                  </a:cubicBezTo>
                  <a:cubicBezTo>
                    <a:pt x="4151" y="2933"/>
                    <a:pt x="4544" y="3096"/>
                    <a:pt x="4839" y="3391"/>
                  </a:cubicBezTo>
                  <a:cubicBezTo>
                    <a:pt x="4865" y="3417"/>
                    <a:pt x="4899" y="3431"/>
                    <a:pt x="4933" y="3431"/>
                  </a:cubicBezTo>
                  <a:cubicBezTo>
                    <a:pt x="4951" y="3431"/>
                    <a:pt x="4968" y="3427"/>
                    <a:pt x="4984" y="3420"/>
                  </a:cubicBezTo>
                  <a:cubicBezTo>
                    <a:pt x="5034" y="3400"/>
                    <a:pt x="5067" y="3351"/>
                    <a:pt x="5067" y="3297"/>
                  </a:cubicBezTo>
                  <a:lnTo>
                    <a:pt x="5067" y="631"/>
                  </a:lnTo>
                  <a:cubicBezTo>
                    <a:pt x="5067" y="595"/>
                    <a:pt x="5053" y="561"/>
                    <a:pt x="5028" y="536"/>
                  </a:cubicBezTo>
                  <a:close/>
                  <a:moveTo>
                    <a:pt x="267" y="3009"/>
                  </a:moveTo>
                  <a:lnTo>
                    <a:pt x="267" y="687"/>
                  </a:lnTo>
                  <a:cubicBezTo>
                    <a:pt x="557" y="416"/>
                    <a:pt x="934" y="267"/>
                    <a:pt x="1333" y="267"/>
                  </a:cubicBezTo>
                  <a:cubicBezTo>
                    <a:pt x="1733" y="267"/>
                    <a:pt x="2110" y="416"/>
                    <a:pt x="2400" y="687"/>
                  </a:cubicBezTo>
                  <a:lnTo>
                    <a:pt x="2400" y="3009"/>
                  </a:lnTo>
                  <a:cubicBezTo>
                    <a:pt x="2091" y="2787"/>
                    <a:pt x="1721" y="2667"/>
                    <a:pt x="1333" y="2667"/>
                  </a:cubicBezTo>
                  <a:cubicBezTo>
                    <a:pt x="945" y="2667"/>
                    <a:pt x="576" y="2787"/>
                    <a:pt x="267" y="3009"/>
                  </a:cubicBezTo>
                  <a:close/>
                  <a:moveTo>
                    <a:pt x="4800" y="3009"/>
                  </a:moveTo>
                  <a:cubicBezTo>
                    <a:pt x="4491" y="2787"/>
                    <a:pt x="4121" y="2667"/>
                    <a:pt x="3733" y="2667"/>
                  </a:cubicBezTo>
                  <a:cubicBezTo>
                    <a:pt x="3345" y="2667"/>
                    <a:pt x="2976" y="2787"/>
                    <a:pt x="2667" y="3009"/>
                  </a:cubicBezTo>
                  <a:lnTo>
                    <a:pt x="2667" y="687"/>
                  </a:lnTo>
                  <a:cubicBezTo>
                    <a:pt x="2957" y="416"/>
                    <a:pt x="3334" y="267"/>
                    <a:pt x="3733" y="267"/>
                  </a:cubicBezTo>
                  <a:cubicBezTo>
                    <a:pt x="4133" y="267"/>
                    <a:pt x="4510" y="416"/>
                    <a:pt x="4800" y="687"/>
                  </a:cubicBezTo>
                  <a:lnTo>
                    <a:pt x="4800" y="30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508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9C97939-C9B9-8373-D00A-F967554EAF1C}"/>
              </a:ext>
            </a:extLst>
          </p:cNvPr>
          <p:cNvGrpSpPr/>
          <p:nvPr/>
        </p:nvGrpSpPr>
        <p:grpSpPr>
          <a:xfrm>
            <a:off x="-3200389" y="7049"/>
            <a:ext cx="3737664" cy="6858000"/>
            <a:chOff x="2749273" y="0"/>
            <a:chExt cx="3737664" cy="6858000"/>
          </a:xfrm>
        </p:grpSpPr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304C53FC-869E-41A0-AC06-A6476AE3E506}"/>
                </a:ext>
              </a:extLst>
            </p:cNvPr>
            <p:cNvGrpSpPr/>
            <p:nvPr/>
          </p:nvGrpSpPr>
          <p:grpSpPr>
            <a:xfrm>
              <a:off x="2749273" y="0"/>
              <a:ext cx="3737664" cy="6858000"/>
              <a:chOff x="2619683" y="0"/>
              <a:chExt cx="3737664" cy="6858000"/>
            </a:xfrm>
          </p:grpSpPr>
          <p:grpSp>
            <p:nvGrpSpPr>
              <p:cNvPr id="42" name="组合 41">
                <a:extLst>
                  <a:ext uri="{FF2B5EF4-FFF2-40B4-BE49-F238E27FC236}">
                    <a16:creationId xmlns:a16="http://schemas.microsoft.com/office/drawing/2014/main" id="{263AA402-23D0-5949-DED6-91905D56097C}"/>
                  </a:ext>
                </a:extLst>
              </p:cNvPr>
              <p:cNvGrpSpPr/>
              <p:nvPr/>
            </p:nvGrpSpPr>
            <p:grpSpPr>
              <a:xfrm>
                <a:off x="2619683" y="0"/>
                <a:ext cx="3642564" cy="6858000"/>
                <a:chOff x="2619683" y="0"/>
                <a:chExt cx="3642564" cy="6858000"/>
              </a:xfrm>
            </p:grpSpPr>
            <p:sp>
              <p:nvSpPr>
                <p:cNvPr id="44" name="矩形: 圆角 43">
                  <a:extLst>
                    <a:ext uri="{FF2B5EF4-FFF2-40B4-BE49-F238E27FC236}">
                      <a16:creationId xmlns:a16="http://schemas.microsoft.com/office/drawing/2014/main" id="{273C514C-79C8-8445-A607-3660175CB941}"/>
                    </a:ext>
                  </a:extLst>
                </p:cNvPr>
                <p:cNvSpPr/>
                <p:nvPr/>
              </p:nvSpPr>
              <p:spPr>
                <a:xfrm>
                  <a:off x="2619683" y="0"/>
                  <a:ext cx="3642564" cy="685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2255F2C7-12A6-C5AD-0724-CE19D5488DC2}"/>
                    </a:ext>
                  </a:extLst>
                </p:cNvPr>
                <p:cNvSpPr txBox="1"/>
                <p:nvPr/>
              </p:nvSpPr>
              <p:spPr>
                <a:xfrm>
                  <a:off x="3657420" y="1017797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02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A71576B0-253C-A9CC-1264-A718765B57B2}"/>
                  </a:ext>
                </a:extLst>
              </p:cNvPr>
              <p:cNvSpPr txBox="1"/>
              <p:nvPr/>
            </p:nvSpPr>
            <p:spPr>
              <a:xfrm>
                <a:off x="3139361" y="2709018"/>
                <a:ext cx="3217986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技术框架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Technical Framework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41" name="任意多边形: 形状 40">
              <a:extLst>
                <a:ext uri="{FF2B5EF4-FFF2-40B4-BE49-F238E27FC236}">
                  <a16:creationId xmlns:a16="http://schemas.microsoft.com/office/drawing/2014/main" id="{5B3D993D-8323-A608-FB21-0D9CDF520627}"/>
                </a:ext>
              </a:extLst>
            </p:cNvPr>
            <p:cNvSpPr/>
            <p:nvPr/>
          </p:nvSpPr>
          <p:spPr>
            <a:xfrm>
              <a:off x="4390906" y="4732922"/>
              <a:ext cx="546944" cy="607767"/>
            </a:xfrm>
            <a:custGeom>
              <a:avLst/>
              <a:gdLst>
                <a:gd name="T0" fmla="*/ 11110 w 11261"/>
                <a:gd name="T1" fmla="*/ 10553 h 11226"/>
                <a:gd name="T2" fmla="*/ 9203 w 11261"/>
                <a:gd name="T3" fmla="*/ 8512 h 11226"/>
                <a:gd name="T4" fmla="*/ 10401 w 11261"/>
                <a:gd name="T5" fmla="*/ 5199 h 11226"/>
                <a:gd name="T6" fmla="*/ 5200 w 11261"/>
                <a:gd name="T7" fmla="*/ 0 h 11226"/>
                <a:gd name="T8" fmla="*/ 0 w 11261"/>
                <a:gd name="T9" fmla="*/ 5199 h 11226"/>
                <a:gd name="T10" fmla="*/ 5200 w 11261"/>
                <a:gd name="T11" fmla="*/ 10398 h 11226"/>
                <a:gd name="T12" fmla="*/ 7352 w 11261"/>
                <a:gd name="T13" fmla="*/ 9932 h 11226"/>
                <a:gd name="T14" fmla="*/ 7550 w 11261"/>
                <a:gd name="T15" fmla="*/ 9403 h 11226"/>
                <a:gd name="T16" fmla="*/ 7021 w 11261"/>
                <a:gd name="T17" fmla="*/ 9205 h 11226"/>
                <a:gd name="T18" fmla="*/ 5200 w 11261"/>
                <a:gd name="T19" fmla="*/ 9598 h 11226"/>
                <a:gd name="T20" fmla="*/ 800 w 11261"/>
                <a:gd name="T21" fmla="*/ 5199 h 11226"/>
                <a:gd name="T22" fmla="*/ 5200 w 11261"/>
                <a:gd name="T23" fmla="*/ 800 h 11226"/>
                <a:gd name="T24" fmla="*/ 9599 w 11261"/>
                <a:gd name="T25" fmla="*/ 5199 h 11226"/>
                <a:gd name="T26" fmla="*/ 8373 w 11261"/>
                <a:gd name="T27" fmla="*/ 8246 h 11226"/>
                <a:gd name="T28" fmla="*/ 8384 w 11261"/>
                <a:gd name="T29" fmla="*/ 8811 h 11226"/>
                <a:gd name="T30" fmla="*/ 8425 w 11261"/>
                <a:gd name="T31" fmla="*/ 8837 h 11226"/>
                <a:gd name="T32" fmla="*/ 8455 w 11261"/>
                <a:gd name="T33" fmla="*/ 8887 h 11226"/>
                <a:gd name="T34" fmla="*/ 10523 w 11261"/>
                <a:gd name="T35" fmla="*/ 11099 h 11226"/>
                <a:gd name="T36" fmla="*/ 10816 w 11261"/>
                <a:gd name="T37" fmla="*/ 11226 h 11226"/>
                <a:gd name="T38" fmla="*/ 11089 w 11261"/>
                <a:gd name="T39" fmla="*/ 11118 h 11226"/>
                <a:gd name="T40" fmla="*/ 11110 w 11261"/>
                <a:gd name="T41" fmla="*/ 10553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61" h="11226">
                  <a:moveTo>
                    <a:pt x="11110" y="10553"/>
                  </a:moveTo>
                  <a:lnTo>
                    <a:pt x="9203" y="8512"/>
                  </a:lnTo>
                  <a:cubicBezTo>
                    <a:pt x="9977" y="7581"/>
                    <a:pt x="10401" y="6420"/>
                    <a:pt x="10401" y="5199"/>
                  </a:cubicBezTo>
                  <a:cubicBezTo>
                    <a:pt x="10401" y="2333"/>
                    <a:pt x="8068" y="0"/>
                    <a:pt x="5200" y="0"/>
                  </a:cubicBezTo>
                  <a:cubicBezTo>
                    <a:pt x="2333" y="0"/>
                    <a:pt x="0" y="2333"/>
                    <a:pt x="0" y="5199"/>
                  </a:cubicBezTo>
                  <a:cubicBezTo>
                    <a:pt x="0" y="8065"/>
                    <a:pt x="2333" y="10398"/>
                    <a:pt x="5200" y="10398"/>
                  </a:cubicBezTo>
                  <a:cubicBezTo>
                    <a:pt x="5950" y="10398"/>
                    <a:pt x="6675" y="10241"/>
                    <a:pt x="7352" y="9932"/>
                  </a:cubicBezTo>
                  <a:cubicBezTo>
                    <a:pt x="7554" y="9839"/>
                    <a:pt x="7642" y="9603"/>
                    <a:pt x="7550" y="9403"/>
                  </a:cubicBezTo>
                  <a:cubicBezTo>
                    <a:pt x="7457" y="9200"/>
                    <a:pt x="7221" y="9112"/>
                    <a:pt x="7021" y="9205"/>
                  </a:cubicBezTo>
                  <a:cubicBezTo>
                    <a:pt x="6447" y="9465"/>
                    <a:pt x="5834" y="9598"/>
                    <a:pt x="5200" y="9598"/>
                  </a:cubicBezTo>
                  <a:cubicBezTo>
                    <a:pt x="2774" y="9598"/>
                    <a:pt x="800" y="7624"/>
                    <a:pt x="800" y="5199"/>
                  </a:cubicBezTo>
                  <a:cubicBezTo>
                    <a:pt x="800" y="2774"/>
                    <a:pt x="2774" y="800"/>
                    <a:pt x="5200" y="800"/>
                  </a:cubicBezTo>
                  <a:cubicBezTo>
                    <a:pt x="7625" y="800"/>
                    <a:pt x="9599" y="2774"/>
                    <a:pt x="9599" y="5199"/>
                  </a:cubicBezTo>
                  <a:cubicBezTo>
                    <a:pt x="9599" y="6341"/>
                    <a:pt x="9162" y="7422"/>
                    <a:pt x="8373" y="8246"/>
                  </a:cubicBezTo>
                  <a:cubicBezTo>
                    <a:pt x="8221" y="8405"/>
                    <a:pt x="8225" y="8659"/>
                    <a:pt x="8384" y="8811"/>
                  </a:cubicBezTo>
                  <a:cubicBezTo>
                    <a:pt x="8397" y="8822"/>
                    <a:pt x="8412" y="8826"/>
                    <a:pt x="8425" y="8837"/>
                  </a:cubicBezTo>
                  <a:cubicBezTo>
                    <a:pt x="8436" y="8852"/>
                    <a:pt x="8442" y="8871"/>
                    <a:pt x="8455" y="8887"/>
                  </a:cubicBezTo>
                  <a:lnTo>
                    <a:pt x="10523" y="11099"/>
                  </a:lnTo>
                  <a:cubicBezTo>
                    <a:pt x="10601" y="11183"/>
                    <a:pt x="10708" y="11226"/>
                    <a:pt x="10816" y="11226"/>
                  </a:cubicBezTo>
                  <a:cubicBezTo>
                    <a:pt x="10915" y="11226"/>
                    <a:pt x="11012" y="11189"/>
                    <a:pt x="11089" y="11118"/>
                  </a:cubicBezTo>
                  <a:cubicBezTo>
                    <a:pt x="11252" y="10968"/>
                    <a:pt x="11261" y="10714"/>
                    <a:pt x="11110" y="10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6" name="组合 45">
            <a:extLst>
              <a:ext uri="{FF2B5EF4-FFF2-40B4-BE49-F238E27FC236}">
                <a16:creationId xmlns:a16="http://schemas.microsoft.com/office/drawing/2014/main" id="{78C5972B-E852-316B-0C21-88298D00A7B4}"/>
              </a:ext>
            </a:extLst>
          </p:cNvPr>
          <p:cNvGrpSpPr/>
          <p:nvPr/>
        </p:nvGrpSpPr>
        <p:grpSpPr>
          <a:xfrm>
            <a:off x="-2991954" y="-7049"/>
            <a:ext cx="3351543" cy="6858000"/>
            <a:chOff x="-38334" y="0"/>
            <a:chExt cx="3351543" cy="6858000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AA3CB352-9478-A1EF-4C0D-877E6FBCD136}"/>
                </a:ext>
              </a:extLst>
            </p:cNvPr>
            <p:cNvGrpSpPr/>
            <p:nvPr/>
          </p:nvGrpSpPr>
          <p:grpSpPr>
            <a:xfrm>
              <a:off x="-38334" y="0"/>
              <a:ext cx="3283184" cy="6858000"/>
              <a:chOff x="-38334" y="0"/>
              <a:chExt cx="3283184" cy="6858000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920A36BA-89C0-8C86-F5B7-03D4869B02A0}"/>
                  </a:ext>
                </a:extLst>
              </p:cNvPr>
              <p:cNvGrpSpPr/>
              <p:nvPr/>
            </p:nvGrpSpPr>
            <p:grpSpPr>
              <a:xfrm>
                <a:off x="-38334" y="0"/>
                <a:ext cx="3283184" cy="6858000"/>
                <a:chOff x="-1" y="18845"/>
                <a:chExt cx="2950234" cy="6858000"/>
              </a:xfrm>
            </p:grpSpPr>
            <p:sp>
              <p:nvSpPr>
                <p:cNvPr id="51" name="矩形: 圆角 50">
                  <a:extLst>
                    <a:ext uri="{FF2B5EF4-FFF2-40B4-BE49-F238E27FC236}">
                      <a16:creationId xmlns:a16="http://schemas.microsoft.com/office/drawing/2014/main" id="{01A4EDCD-38A7-63B8-A084-BA13AC29B049}"/>
                    </a:ext>
                  </a:extLst>
                </p:cNvPr>
                <p:cNvSpPr/>
                <p:nvPr/>
              </p:nvSpPr>
              <p:spPr>
                <a:xfrm>
                  <a:off x="-1" y="18845"/>
                  <a:ext cx="2950234" cy="6858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81E03283-25AF-BC24-9A56-90B2D71D0E25}"/>
                    </a:ext>
                  </a:extLst>
                </p:cNvPr>
                <p:cNvSpPr txBox="1"/>
                <p:nvPr/>
              </p:nvSpPr>
              <p:spPr>
                <a:xfrm>
                  <a:off x="397760" y="1069385"/>
                  <a:ext cx="1988233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01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50" name="任意多边形: 形状 49">
                <a:extLst>
                  <a:ext uri="{FF2B5EF4-FFF2-40B4-BE49-F238E27FC236}">
                    <a16:creationId xmlns:a16="http://schemas.microsoft.com/office/drawing/2014/main" id="{70859AEA-96BE-3B1B-3540-3189F9B723D7}"/>
                  </a:ext>
                </a:extLst>
              </p:cNvPr>
              <p:cNvSpPr/>
              <p:nvPr/>
            </p:nvSpPr>
            <p:spPr>
              <a:xfrm>
                <a:off x="1002240" y="4732922"/>
                <a:ext cx="606975" cy="537254"/>
              </a:xfrm>
              <a:custGeom>
                <a:avLst/>
                <a:gdLst>
                  <a:gd name="connsiteX0" fmla="*/ 242372 w 608079"/>
                  <a:gd name="connsiteY0" fmla="*/ 20433 h 508346"/>
                  <a:gd name="connsiteX1" fmla="*/ 392503 w 608079"/>
                  <a:gd name="connsiteY1" fmla="*/ 170588 h 508346"/>
                  <a:gd name="connsiteX2" fmla="*/ 316544 w 608079"/>
                  <a:gd name="connsiteY2" fmla="*/ 301084 h 508346"/>
                  <a:gd name="connsiteX3" fmla="*/ 385515 w 608079"/>
                  <a:gd name="connsiteY3" fmla="*/ 326699 h 508346"/>
                  <a:gd name="connsiteX4" fmla="*/ 481288 w 608079"/>
                  <a:gd name="connsiteY4" fmla="*/ 412439 h 508346"/>
                  <a:gd name="connsiteX5" fmla="*/ 457464 w 608079"/>
                  <a:gd name="connsiteY5" fmla="*/ 482572 h 508346"/>
                  <a:gd name="connsiteX6" fmla="*/ 372173 w 608079"/>
                  <a:gd name="connsiteY6" fmla="*/ 502866 h 508346"/>
                  <a:gd name="connsiteX7" fmla="*/ 239592 w 608079"/>
                  <a:gd name="connsiteY7" fmla="*/ 508346 h 508346"/>
                  <a:gd name="connsiteX8" fmla="*/ 237726 w 608079"/>
                  <a:gd name="connsiteY8" fmla="*/ 508346 h 508346"/>
                  <a:gd name="connsiteX9" fmla="*/ 104788 w 608079"/>
                  <a:gd name="connsiteY9" fmla="*/ 502627 h 508346"/>
                  <a:gd name="connsiteX10" fmla="*/ 22753 w 608079"/>
                  <a:gd name="connsiteY10" fmla="*/ 481341 h 508346"/>
                  <a:gd name="connsiteX11" fmla="*/ 5163 w 608079"/>
                  <a:gd name="connsiteY11" fmla="*/ 406879 h 508346"/>
                  <a:gd name="connsiteX12" fmla="*/ 100102 w 608079"/>
                  <a:gd name="connsiteY12" fmla="*/ 324237 h 508346"/>
                  <a:gd name="connsiteX13" fmla="*/ 166690 w 608079"/>
                  <a:gd name="connsiteY13" fmla="*/ 300211 h 508346"/>
                  <a:gd name="connsiteX14" fmla="*/ 92280 w 608079"/>
                  <a:gd name="connsiteY14" fmla="*/ 170588 h 508346"/>
                  <a:gd name="connsiteX15" fmla="*/ 242372 w 608079"/>
                  <a:gd name="connsiteY15" fmla="*/ 20433 h 508346"/>
                  <a:gd name="connsiteX16" fmla="*/ 366125 w 608079"/>
                  <a:gd name="connsiteY16" fmla="*/ 0 h 508346"/>
                  <a:gd name="connsiteX17" fmla="*/ 511901 w 608079"/>
                  <a:gd name="connsiteY17" fmla="*/ 145793 h 508346"/>
                  <a:gd name="connsiteX18" fmla="*/ 482714 w 608079"/>
                  <a:gd name="connsiteY18" fmla="*/ 236741 h 508346"/>
                  <a:gd name="connsiteX19" fmla="*/ 445069 w 608079"/>
                  <a:gd name="connsiteY19" fmla="*/ 273040 h 508346"/>
                  <a:gd name="connsiteX20" fmla="*/ 605934 w 608079"/>
                  <a:gd name="connsiteY20" fmla="*/ 384837 h 508346"/>
                  <a:gd name="connsiteX21" fmla="*/ 581830 w 608079"/>
                  <a:gd name="connsiteY21" fmla="*/ 447785 h 508346"/>
                  <a:gd name="connsiteX22" fmla="*/ 529850 w 608079"/>
                  <a:gd name="connsiteY22" fmla="*/ 463473 h 508346"/>
                  <a:gd name="connsiteX23" fmla="*/ 527904 w 608079"/>
                  <a:gd name="connsiteY23" fmla="*/ 463592 h 508346"/>
                  <a:gd name="connsiteX24" fmla="*/ 514958 w 608079"/>
                  <a:gd name="connsiteY24" fmla="*/ 451479 h 508346"/>
                  <a:gd name="connsiteX25" fmla="*/ 525998 w 608079"/>
                  <a:gd name="connsiteY25" fmla="*/ 437618 h 508346"/>
                  <a:gd name="connsiteX26" fmla="*/ 565708 w 608079"/>
                  <a:gd name="connsiteY26" fmla="*/ 427213 h 508346"/>
                  <a:gd name="connsiteX27" fmla="*/ 580758 w 608079"/>
                  <a:gd name="connsiteY27" fmla="*/ 391787 h 508346"/>
                  <a:gd name="connsiteX28" fmla="*/ 517579 w 608079"/>
                  <a:gd name="connsiteY28" fmla="*/ 330031 h 508346"/>
                  <a:gd name="connsiteX29" fmla="*/ 401864 w 608079"/>
                  <a:gd name="connsiteY29" fmla="*/ 291071 h 508346"/>
                  <a:gd name="connsiteX30" fmla="*/ 401586 w 608079"/>
                  <a:gd name="connsiteY30" fmla="*/ 291031 h 508346"/>
                  <a:gd name="connsiteX31" fmla="*/ 400633 w 608079"/>
                  <a:gd name="connsiteY31" fmla="*/ 290872 h 508346"/>
                  <a:gd name="connsiteX32" fmla="*/ 400514 w 608079"/>
                  <a:gd name="connsiteY32" fmla="*/ 290872 h 508346"/>
                  <a:gd name="connsiteX33" fmla="*/ 390308 w 608079"/>
                  <a:gd name="connsiteY33" fmla="*/ 278481 h 508346"/>
                  <a:gd name="connsiteX34" fmla="*/ 399799 w 608079"/>
                  <a:gd name="connsiteY34" fmla="*/ 265574 h 508346"/>
                  <a:gd name="connsiteX35" fmla="*/ 485811 w 608079"/>
                  <a:gd name="connsiteY35" fmla="*/ 145793 h 508346"/>
                  <a:gd name="connsiteX36" fmla="*/ 366125 w 608079"/>
                  <a:gd name="connsiteY36" fmla="*/ 26132 h 508346"/>
                  <a:gd name="connsiteX37" fmla="*/ 353060 w 608079"/>
                  <a:gd name="connsiteY37" fmla="*/ 13066 h 508346"/>
                  <a:gd name="connsiteX38" fmla="*/ 366125 w 608079"/>
                  <a:gd name="connsiteY38" fmla="*/ 0 h 50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8079" h="508346">
                    <a:moveTo>
                      <a:pt x="242372" y="20433"/>
                    </a:moveTo>
                    <a:cubicBezTo>
                      <a:pt x="325160" y="20433"/>
                      <a:pt x="392503" y="87786"/>
                      <a:pt x="392503" y="170588"/>
                    </a:cubicBezTo>
                    <a:cubicBezTo>
                      <a:pt x="392464" y="224557"/>
                      <a:pt x="363478" y="274397"/>
                      <a:pt x="316544" y="301084"/>
                    </a:cubicBezTo>
                    <a:cubicBezTo>
                      <a:pt x="340289" y="307438"/>
                      <a:pt x="363398" y="316016"/>
                      <a:pt x="385515" y="326699"/>
                    </a:cubicBezTo>
                    <a:cubicBezTo>
                      <a:pt x="415255" y="341115"/>
                      <a:pt x="467112" y="371376"/>
                      <a:pt x="481288" y="412439"/>
                    </a:cubicBezTo>
                    <a:cubicBezTo>
                      <a:pt x="490301" y="438570"/>
                      <a:pt x="481804" y="463470"/>
                      <a:pt x="457464" y="482572"/>
                    </a:cubicBezTo>
                    <a:cubicBezTo>
                      <a:pt x="449880" y="488450"/>
                      <a:pt x="432845" y="496988"/>
                      <a:pt x="372173" y="502866"/>
                    </a:cubicBezTo>
                    <a:cubicBezTo>
                      <a:pt x="335365" y="506400"/>
                      <a:pt x="288312" y="508346"/>
                      <a:pt x="239592" y="508346"/>
                    </a:cubicBezTo>
                    <a:lnTo>
                      <a:pt x="237726" y="508346"/>
                    </a:lnTo>
                    <a:cubicBezTo>
                      <a:pt x="188450" y="508306"/>
                      <a:pt x="141238" y="506281"/>
                      <a:pt x="104788" y="502627"/>
                    </a:cubicBezTo>
                    <a:cubicBezTo>
                      <a:pt x="45783" y="496750"/>
                      <a:pt x="30218" y="488569"/>
                      <a:pt x="22753" y="481341"/>
                    </a:cubicBezTo>
                    <a:cubicBezTo>
                      <a:pt x="637" y="459896"/>
                      <a:pt x="-5637" y="433487"/>
                      <a:pt x="5163" y="406879"/>
                    </a:cubicBezTo>
                    <a:cubicBezTo>
                      <a:pt x="21602" y="366253"/>
                      <a:pt x="71712" y="337660"/>
                      <a:pt x="100102" y="324237"/>
                    </a:cubicBezTo>
                    <a:cubicBezTo>
                      <a:pt x="121504" y="314150"/>
                      <a:pt x="143819" y="306088"/>
                      <a:pt x="166690" y="300211"/>
                    </a:cubicBezTo>
                    <a:cubicBezTo>
                      <a:pt x="120631" y="273285"/>
                      <a:pt x="92320" y="223962"/>
                      <a:pt x="92280" y="170588"/>
                    </a:cubicBezTo>
                    <a:cubicBezTo>
                      <a:pt x="92280" y="87786"/>
                      <a:pt x="159583" y="20433"/>
                      <a:pt x="242372" y="20433"/>
                    </a:cubicBezTo>
                    <a:close/>
                    <a:moveTo>
                      <a:pt x="366125" y="0"/>
                    </a:moveTo>
                    <a:cubicBezTo>
                      <a:pt x="446498" y="0"/>
                      <a:pt x="511901" y="65410"/>
                      <a:pt x="511901" y="145793"/>
                    </a:cubicBezTo>
                    <a:cubicBezTo>
                      <a:pt x="511901" y="178399"/>
                      <a:pt x="501695" y="210211"/>
                      <a:pt x="482714" y="236741"/>
                    </a:cubicBezTo>
                    <a:cubicBezTo>
                      <a:pt x="472469" y="250998"/>
                      <a:pt x="459682" y="263310"/>
                      <a:pt x="445069" y="273040"/>
                    </a:cubicBezTo>
                    <a:cubicBezTo>
                      <a:pt x="517540" y="292024"/>
                      <a:pt x="592552" y="336345"/>
                      <a:pt x="605934" y="384837"/>
                    </a:cubicBezTo>
                    <a:cubicBezTo>
                      <a:pt x="610501" y="401398"/>
                      <a:pt x="609985" y="425744"/>
                      <a:pt x="581830" y="447785"/>
                    </a:cubicBezTo>
                    <a:cubicBezTo>
                      <a:pt x="576469" y="451995"/>
                      <a:pt x="565271" y="458151"/>
                      <a:pt x="529850" y="463473"/>
                    </a:cubicBezTo>
                    <a:cubicBezTo>
                      <a:pt x="529214" y="463552"/>
                      <a:pt x="528579" y="463592"/>
                      <a:pt x="527904" y="463592"/>
                    </a:cubicBezTo>
                    <a:cubicBezTo>
                      <a:pt x="521074" y="463552"/>
                      <a:pt x="515435" y="458310"/>
                      <a:pt x="514958" y="451479"/>
                    </a:cubicBezTo>
                    <a:cubicBezTo>
                      <a:pt x="514442" y="444688"/>
                      <a:pt x="519247" y="438651"/>
                      <a:pt x="525998" y="437618"/>
                    </a:cubicBezTo>
                    <a:cubicBezTo>
                      <a:pt x="557131" y="432972"/>
                      <a:pt x="564556" y="428166"/>
                      <a:pt x="565708" y="427213"/>
                    </a:cubicBezTo>
                    <a:cubicBezTo>
                      <a:pt x="584014" y="412876"/>
                      <a:pt x="583061" y="400128"/>
                      <a:pt x="580758" y="391787"/>
                    </a:cubicBezTo>
                    <a:cubicBezTo>
                      <a:pt x="575358" y="372208"/>
                      <a:pt x="552326" y="349690"/>
                      <a:pt x="517579" y="330031"/>
                    </a:cubicBezTo>
                    <a:cubicBezTo>
                      <a:pt x="482396" y="310134"/>
                      <a:pt x="440184" y="295916"/>
                      <a:pt x="401864" y="291071"/>
                    </a:cubicBezTo>
                    <a:lnTo>
                      <a:pt x="401586" y="291031"/>
                    </a:lnTo>
                    <a:cubicBezTo>
                      <a:pt x="401268" y="290991"/>
                      <a:pt x="400951" y="290951"/>
                      <a:pt x="400633" y="290872"/>
                    </a:cubicBezTo>
                    <a:lnTo>
                      <a:pt x="400514" y="290872"/>
                    </a:lnTo>
                    <a:cubicBezTo>
                      <a:pt x="394676" y="289561"/>
                      <a:pt x="390467" y="284438"/>
                      <a:pt x="390308" y="278481"/>
                    </a:cubicBezTo>
                    <a:cubicBezTo>
                      <a:pt x="390149" y="272524"/>
                      <a:pt x="394081" y="267202"/>
                      <a:pt x="399799" y="265574"/>
                    </a:cubicBezTo>
                    <a:cubicBezTo>
                      <a:pt x="450429" y="251157"/>
                      <a:pt x="485811" y="201911"/>
                      <a:pt x="485811" y="145793"/>
                    </a:cubicBezTo>
                    <a:cubicBezTo>
                      <a:pt x="485811" y="79827"/>
                      <a:pt x="432083" y="26132"/>
                      <a:pt x="366125" y="26132"/>
                    </a:cubicBezTo>
                    <a:cubicBezTo>
                      <a:pt x="358897" y="26132"/>
                      <a:pt x="353060" y="20255"/>
                      <a:pt x="353060" y="13066"/>
                    </a:cubicBezTo>
                    <a:cubicBezTo>
                      <a:pt x="353060" y="5838"/>
                      <a:pt x="358897" y="0"/>
                      <a:pt x="366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48" name="文本框 47">
              <a:extLst>
                <a:ext uri="{FF2B5EF4-FFF2-40B4-BE49-F238E27FC236}">
                  <a16:creationId xmlns:a16="http://schemas.microsoft.com/office/drawing/2014/main" id="{BB2611B9-35B2-9200-BAE6-0DEE3590CDE6}"/>
                </a:ext>
              </a:extLst>
            </p:cNvPr>
            <p:cNvSpPr txBox="1"/>
            <p:nvPr/>
          </p:nvSpPr>
          <p:spPr>
            <a:xfrm>
              <a:off x="94276" y="2712533"/>
              <a:ext cx="3218933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Project Overview</a:t>
              </a:r>
              <a:endParaRPr lang="en-US" altLang="zh-CN" sz="20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198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1771748" y="633045"/>
            <a:ext cx="4488376" cy="1657201"/>
          </a:xfrm>
        </p:spPr>
        <p:txBody>
          <a:bodyPr wrap="square">
            <a:normAutofit fontScale="90000"/>
          </a:bodyPr>
          <a:lstStyle/>
          <a:p>
            <a:pPr lvl="0"/>
            <a:r>
              <a:rPr lang="en-US" dirty="0">
                <a:solidFill>
                  <a:schemeClr val="accent1"/>
                </a:solidFill>
              </a:rPr>
              <a:t>Thank</a:t>
            </a:r>
            <a:r>
              <a:rPr lang="en-US" altLang="zh-CN" dirty="0">
                <a:solidFill>
                  <a:schemeClr val="accent1"/>
                </a:solidFill>
              </a:rPr>
              <a:t>s</a:t>
            </a:r>
            <a:r>
              <a:rPr lang="en-US" dirty="0"/>
              <a:t> For Listening</a:t>
            </a: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6EE2601-6D26-F93A-5453-B31F00151BA0}"/>
              </a:ext>
            </a:extLst>
          </p:cNvPr>
          <p:cNvGrpSpPr/>
          <p:nvPr/>
        </p:nvGrpSpPr>
        <p:grpSpPr>
          <a:xfrm>
            <a:off x="154745" y="2726976"/>
            <a:ext cx="6850967" cy="707886"/>
            <a:chOff x="468923" y="3479597"/>
            <a:chExt cx="6850967" cy="707886"/>
          </a:xfrm>
        </p:grpSpPr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13D20D72-B3BA-2083-117B-187A29CDB43F}"/>
                </a:ext>
              </a:extLst>
            </p:cNvPr>
            <p:cNvSpPr/>
            <p:nvPr/>
          </p:nvSpPr>
          <p:spPr>
            <a:xfrm flipV="1">
              <a:off x="468923" y="4141764"/>
              <a:ext cx="5936566" cy="457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2AF443F9-5377-7FE6-DD46-C3536E6BD773}"/>
                </a:ext>
              </a:extLst>
            </p:cNvPr>
            <p:cNvSpPr txBox="1"/>
            <p:nvPr/>
          </p:nvSpPr>
          <p:spPr>
            <a:xfrm>
              <a:off x="1720949" y="3479597"/>
              <a:ext cx="55989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000" dirty="0">
                  <a:latin typeface="+mn-ea"/>
                </a:rPr>
                <a:t>敬请批评指正</a:t>
              </a:r>
              <a:r>
                <a:rPr lang="en-US" altLang="zh-CN" sz="4000" dirty="0">
                  <a:latin typeface="+mn-ea"/>
                </a:rPr>
                <a:t>~</a:t>
              </a:r>
              <a:endParaRPr lang="zh-CN" altLang="en-US" sz="4000" dirty="0">
                <a:latin typeface="+mn-ea"/>
              </a:endParaRPr>
            </a:p>
          </p:txBody>
        </p:sp>
      </p:grp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B717BF5F-2437-821F-F1DF-137F49B75D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2555" y="3912986"/>
            <a:ext cx="2312837" cy="2478170"/>
          </a:xfrm>
        </p:spPr>
        <p:txBody>
          <a:bodyPr wrap="square">
            <a:noAutofit/>
          </a:bodyPr>
          <a:lstStyle/>
          <a:p>
            <a:pPr lvl="0"/>
            <a:r>
              <a:rPr lang="zh-CN" altLang="en-US" sz="2000" b="1" dirty="0">
                <a:latin typeface="+mn-ea"/>
              </a:rPr>
              <a:t>小组成员</a:t>
            </a:r>
            <a:r>
              <a:rPr lang="en-US" altLang="zh-CN" sz="2000" b="1" dirty="0">
                <a:latin typeface="+mn-ea"/>
              </a:rPr>
              <a:t>:</a:t>
            </a:r>
          </a:p>
          <a:p>
            <a:r>
              <a:rPr lang="zh-CN" altLang="zh-CN" sz="2000" dirty="0">
                <a:latin typeface="+mn-ea"/>
              </a:rPr>
              <a:t>王雷 </a:t>
            </a:r>
            <a:r>
              <a:rPr lang="en-US" altLang="zh-CN" sz="2000" dirty="0">
                <a:latin typeface="+mn-ea"/>
              </a:rPr>
              <a:t>    </a:t>
            </a:r>
            <a:r>
              <a:rPr lang="zh-CN" altLang="zh-CN" sz="2000" dirty="0">
                <a:latin typeface="+mn-ea"/>
              </a:rPr>
              <a:t>黄景胤</a:t>
            </a:r>
          </a:p>
          <a:p>
            <a:r>
              <a:rPr lang="zh-CN" altLang="zh-CN" sz="2000" dirty="0">
                <a:latin typeface="+mn-ea"/>
              </a:rPr>
              <a:t>林琪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陈柏熙</a:t>
            </a:r>
            <a:r>
              <a:rPr lang="en-US" altLang="zh-CN" sz="2000" dirty="0">
                <a:latin typeface="+mn-ea"/>
              </a:rPr>
              <a:t> </a:t>
            </a:r>
          </a:p>
          <a:p>
            <a:r>
              <a:rPr lang="zh-CN" altLang="zh-CN" sz="2000" dirty="0">
                <a:latin typeface="+mn-ea"/>
              </a:rPr>
              <a:t>周达</a:t>
            </a:r>
            <a:r>
              <a:rPr lang="en-US" altLang="zh-CN" sz="2000" dirty="0">
                <a:latin typeface="+mn-ea"/>
              </a:rPr>
              <a:t>     </a:t>
            </a:r>
            <a:r>
              <a:rPr lang="zh-CN" altLang="zh-CN" sz="2000" dirty="0">
                <a:latin typeface="+mn-ea"/>
              </a:rPr>
              <a:t>李星烁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达思睿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胡宝怡</a:t>
            </a:r>
            <a:endParaRPr lang="en-US" altLang="zh-CN" sz="2000" dirty="0">
              <a:latin typeface="+mn-ea"/>
            </a:endParaRPr>
          </a:p>
          <a:p>
            <a:r>
              <a:rPr lang="zh-CN" altLang="zh-CN" sz="2000" dirty="0">
                <a:latin typeface="+mn-ea"/>
              </a:rPr>
              <a:t>金子涵</a:t>
            </a:r>
            <a:r>
              <a:rPr lang="en-US" altLang="zh-CN" sz="2000" dirty="0">
                <a:latin typeface="+mn-ea"/>
              </a:rPr>
              <a:t> </a:t>
            </a:r>
            <a:r>
              <a:rPr lang="zh-CN" altLang="zh-CN" sz="2000" dirty="0">
                <a:latin typeface="+mn-ea"/>
              </a:rPr>
              <a:t>肖相宇</a:t>
            </a:r>
          </a:p>
          <a:p>
            <a:pPr lvl="0"/>
            <a:endParaRPr lang="en-US" altLang="zh-CN" sz="2000" dirty="0">
              <a:latin typeface="+mn-ea"/>
            </a:endParaRPr>
          </a:p>
          <a:p>
            <a:pPr lvl="0"/>
            <a:endParaRPr lang="en-US" sz="2000" dirty="0">
              <a:latin typeface="+mn-ea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80575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D4380094-F97D-81E0-5A1C-1F4784283F26}"/>
              </a:ext>
            </a:extLst>
          </p:cNvPr>
          <p:cNvGrpSpPr/>
          <p:nvPr/>
        </p:nvGrpSpPr>
        <p:grpSpPr>
          <a:xfrm>
            <a:off x="0" y="1384346"/>
            <a:ext cx="12192000" cy="4588515"/>
            <a:chOff x="0" y="1384346"/>
            <a:chExt cx="12192000" cy="458851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20F573C-8C76-37DE-2DBF-9A6F7BADAF6C}"/>
                </a:ext>
              </a:extLst>
            </p:cNvPr>
            <p:cNvGrpSpPr>
              <a:grpSpLocks/>
            </p:cNvGrpSpPr>
            <p:nvPr/>
          </p:nvGrpSpPr>
          <p:grpSpPr>
            <a:xfrm>
              <a:off x="1357966" y="1535236"/>
              <a:ext cx="5540926" cy="1013716"/>
              <a:chOff x="2492016" y="4214586"/>
              <a:chExt cx="2974766" cy="101371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2D467DE-F9CF-73B1-E068-D0D766BFBEB9}"/>
                  </a:ext>
                </a:extLst>
              </p:cNvPr>
              <p:cNvSpPr/>
              <p:nvPr/>
            </p:nvSpPr>
            <p:spPr>
              <a:xfrm>
                <a:off x="2492017" y="4807701"/>
                <a:ext cx="2974765" cy="42060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kumimoji="1" lang="zh-CN" altLang="en-US" sz="1200" dirty="0">
                    <a:solidFill>
                      <a:schemeClr val="tx1"/>
                    </a:solidFill>
                  </a:rPr>
                  <a:t>培养全员参与改进的文化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C85B793-04DB-D33B-F210-048D9E73C2A4}"/>
                  </a:ext>
                </a:extLst>
              </p:cNvPr>
              <p:cNvSpPr/>
              <p:nvPr/>
            </p:nvSpPr>
            <p:spPr>
              <a:xfrm>
                <a:off x="2492016" y="4214586"/>
                <a:ext cx="2974765" cy="58744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b" anchorCtr="0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zh-CN" altLang="en-US" sz="2400" b="1" dirty="0">
                    <a:solidFill>
                      <a:schemeClr val="tx1"/>
                    </a:solidFill>
                  </a:rPr>
                  <a:t>全员参与和持续改进</a:t>
                </a:r>
              </a:p>
            </p:txBody>
          </p:sp>
        </p:grpSp>
        <p:pic>
          <p:nvPicPr>
            <p:cNvPr id="6" name="Graphic 5" descr="前引号">
              <a:extLst>
                <a:ext uri="{FF2B5EF4-FFF2-40B4-BE49-F238E27FC236}">
                  <a16:creationId xmlns:a16="http://schemas.microsoft.com/office/drawing/2014/main" id="{D1AFB4DA-6447-EBF5-5730-E753D3B2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50676" y="1384346"/>
              <a:ext cx="914400" cy="9144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573B4EA-09F8-CD63-AB8D-632D7AE534A0}"/>
                </a:ext>
              </a:extLst>
            </p:cNvPr>
            <p:cNvGrpSpPr/>
            <p:nvPr/>
          </p:nvGrpSpPr>
          <p:grpSpPr>
            <a:xfrm>
              <a:off x="4284218" y="3941956"/>
              <a:ext cx="3610864" cy="2030905"/>
              <a:chOff x="4284218" y="3429000"/>
              <a:chExt cx="3610864" cy="2030905"/>
            </a:xfrm>
          </p:grpSpPr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40AEB4C1-8050-A4A6-2B84-8F80093D04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84218" y="3705120"/>
                <a:ext cx="3610864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F5D4881-E8C5-4B19-F63A-FEF3F8F31F6D}"/>
                  </a:ext>
                </a:extLst>
              </p:cNvPr>
              <p:cNvGrpSpPr/>
              <p:nvPr/>
            </p:nvGrpSpPr>
            <p:grpSpPr>
              <a:xfrm>
                <a:off x="4756720" y="3429000"/>
                <a:ext cx="2665857" cy="2030905"/>
                <a:chOff x="4756720" y="3429000"/>
                <a:chExt cx="2665857" cy="2030905"/>
              </a:xfrm>
            </p:grpSpPr>
            <p:grpSp>
              <p:nvGrpSpPr>
                <p:cNvPr id="32" name="Group 31">
                  <a:extLst>
                    <a:ext uri="{FF2B5EF4-FFF2-40B4-BE49-F238E27FC236}">
                      <a16:creationId xmlns:a16="http://schemas.microsoft.com/office/drawing/2014/main" id="{F7B519B5-87D1-1349-6ABE-B3D26590DB6D}"/>
                    </a:ext>
                  </a:extLst>
                </p:cNvPr>
                <p:cNvGrpSpPr/>
                <p:nvPr/>
              </p:nvGrpSpPr>
              <p:grpSpPr>
                <a:xfrm>
                  <a:off x="4756720" y="4268845"/>
                  <a:ext cx="2665857" cy="1191060"/>
                  <a:chOff x="5867372" y="1574047"/>
                  <a:chExt cx="2286000" cy="1191060"/>
                </a:xfrm>
              </p:grpSpPr>
              <p:sp>
                <p:nvSpPr>
                  <p:cNvPr id="36" name="Rectangle: Diagonal Corners Rounded 35">
                    <a:extLst>
                      <a:ext uri="{FF2B5EF4-FFF2-40B4-BE49-F238E27FC236}">
                        <a16:creationId xmlns:a16="http://schemas.microsoft.com/office/drawing/2014/main" id="{3B616F53-78CE-8B6F-6046-059F3CA38A23}"/>
                      </a:ext>
                    </a:extLst>
                  </p:cNvPr>
                  <p:cNvSpPr/>
                  <p:nvPr/>
                </p:nvSpPr>
                <p:spPr>
                  <a:xfrm>
                    <a:off x="5867372" y="1574047"/>
                    <a:ext cx="2286000" cy="1191060"/>
                  </a:xfrm>
                  <a:prstGeom prst="round2DiagRect">
                    <a:avLst/>
                  </a:prstGeom>
                  <a:solidFill>
                    <a:schemeClr val="accent2">
                      <a:alpha val="15000"/>
                    </a:schemeClr>
                  </a:solidFill>
                  <a:ln w="12700" cap="flat">
                    <a:solidFill>
                      <a:schemeClr val="accent2"/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zh-CN" altLang="en-US" sz="1200" dirty="0"/>
                  </a:p>
                </p:txBody>
              </p:sp>
              <p:grpSp>
                <p:nvGrpSpPr>
                  <p:cNvPr id="37" name="Group 36">
                    <a:extLst>
                      <a:ext uri="{FF2B5EF4-FFF2-40B4-BE49-F238E27FC236}">
                        <a16:creationId xmlns:a16="http://schemas.microsoft.com/office/drawing/2014/main" id="{4CCA7FC9-D7F6-FDE6-D4A8-79AF2C14A849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677342"/>
                    <a:ext cx="1969192" cy="1064294"/>
                    <a:chOff x="7119256" y="4816418"/>
                    <a:chExt cx="2338272" cy="767944"/>
                  </a:xfrm>
                  <a:noFill/>
                </p:grpSpPr>
                <p:sp>
                  <p:nvSpPr>
                    <p:cNvPr id="38" name="Rectangle 37">
                      <a:extLst>
                        <a:ext uri="{FF2B5EF4-FFF2-40B4-BE49-F238E27FC236}">
                          <a16:creationId xmlns:a16="http://schemas.microsoft.com/office/drawing/2014/main" id="{4A69F99C-71AB-BA31-6DAC-E5DE730132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4816418"/>
                      <a:ext cx="2338272" cy="30880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培训和教育</a:t>
                      </a:r>
                    </a:p>
                  </p:txBody>
                </p:sp>
                <p:sp>
                  <p:nvSpPr>
                    <p:cNvPr id="39" name="Rectangle 38">
                      <a:extLst>
                        <a:ext uri="{FF2B5EF4-FFF2-40B4-BE49-F238E27FC236}">
                          <a16:creationId xmlns:a16="http://schemas.microsoft.com/office/drawing/2014/main" id="{15DFE134-22E8-80E4-B8F9-3922FFEBDB4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5120981"/>
                      <a:ext cx="2338272" cy="463381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提供培训和教育以提升员工能力</a:t>
                      </a:r>
                    </a:p>
                  </p:txBody>
                </p:sp>
              </p:grpSp>
            </p:grpSp>
            <p:grpSp>
              <p:nvGrpSpPr>
                <p:cNvPr id="33" name="Group 32">
                  <a:extLst>
                    <a:ext uri="{FF2B5EF4-FFF2-40B4-BE49-F238E27FC236}">
                      <a16:creationId xmlns:a16="http://schemas.microsoft.com/office/drawing/2014/main" id="{BEF7BDD4-6607-CBB7-1B8A-6A37AB40BCE5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5825999" y="3429000"/>
                  <a:ext cx="540000" cy="540000"/>
                  <a:chOff x="4584079" y="5599496"/>
                  <a:chExt cx="540000" cy="540000"/>
                </a:xfrm>
              </p:grpSpPr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64316ABC-3CB3-1926-F6E0-131515D2CC30}"/>
                      </a:ext>
                    </a:extLst>
                  </p:cNvPr>
                  <p:cNvSpPr txBox="1"/>
                  <p:nvPr/>
                </p:nvSpPr>
                <p:spPr>
                  <a:xfrm>
                    <a:off x="4584079" y="5599496"/>
                    <a:ext cx="540000" cy="540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50000">
                        <a:schemeClr val="accent2"/>
                      </a:gs>
                    </a:gsLst>
                    <a:lin ang="2700000" scaled="0"/>
                  </a:gra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1200" b="1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35" name="Freeform: Shape 34">
                    <a:extLst>
                      <a:ext uri="{FF2B5EF4-FFF2-40B4-BE49-F238E27FC236}">
                        <a16:creationId xmlns:a16="http://schemas.microsoft.com/office/drawing/2014/main" id="{E581D980-E245-8F67-FCAD-D7BB58D22F8B}"/>
                      </a:ext>
                    </a:extLst>
                  </p:cNvPr>
                  <p:cNvSpPr/>
                  <p:nvPr/>
                </p:nvSpPr>
                <p:spPr>
                  <a:xfrm>
                    <a:off x="4716376" y="5766219"/>
                    <a:ext cx="275406" cy="206554"/>
                  </a:xfrm>
                  <a:custGeom>
                    <a:avLst/>
                    <a:gdLst>
                      <a:gd name="connsiteX0" fmla="*/ 505433 w 533400"/>
                      <a:gd name="connsiteY0" fmla="*/ 621 h 400050"/>
                      <a:gd name="connsiteX1" fmla="*/ 534008 w 533400"/>
                      <a:gd name="connsiteY1" fmla="*/ 29196 h 400050"/>
                      <a:gd name="connsiteX2" fmla="*/ 534008 w 533400"/>
                      <a:gd name="connsiteY2" fmla="*/ 372096 h 400050"/>
                      <a:gd name="connsiteX3" fmla="*/ 505433 w 533400"/>
                      <a:gd name="connsiteY3" fmla="*/ 400671 h 400050"/>
                      <a:gd name="connsiteX4" fmla="*/ 29183 w 533400"/>
                      <a:gd name="connsiteY4" fmla="*/ 400671 h 400050"/>
                      <a:gd name="connsiteX5" fmla="*/ 608 w 533400"/>
                      <a:gd name="connsiteY5" fmla="*/ 372096 h 400050"/>
                      <a:gd name="connsiteX6" fmla="*/ 608 w 533400"/>
                      <a:gd name="connsiteY6" fmla="*/ 29196 h 400050"/>
                      <a:gd name="connsiteX7" fmla="*/ 29183 w 533400"/>
                      <a:gd name="connsiteY7" fmla="*/ 621 h 400050"/>
                      <a:gd name="connsiteX8" fmla="*/ 505433 w 533400"/>
                      <a:gd name="connsiteY8" fmla="*/ 621 h 400050"/>
                      <a:gd name="connsiteX9" fmla="*/ 391133 w 533400"/>
                      <a:gd name="connsiteY9" fmla="*/ 198741 h 400050"/>
                      <a:gd name="connsiteX10" fmla="*/ 351128 w 533400"/>
                      <a:gd name="connsiteY10" fmla="*/ 204456 h 400050"/>
                      <a:gd name="connsiteX11" fmla="*/ 351128 w 533400"/>
                      <a:gd name="connsiteY11" fmla="*/ 204456 h 400050"/>
                      <a:gd name="connsiteX12" fmla="*/ 267308 w 533400"/>
                      <a:gd name="connsiteY12" fmla="*/ 315899 h 400050"/>
                      <a:gd name="connsiteX13" fmla="*/ 264451 w 533400"/>
                      <a:gd name="connsiteY13" fmla="*/ 318756 h 400050"/>
                      <a:gd name="connsiteX14" fmla="*/ 224446 w 533400"/>
                      <a:gd name="connsiteY14" fmla="*/ 318756 h 400050"/>
                      <a:gd name="connsiteX15" fmla="*/ 224446 w 533400"/>
                      <a:gd name="connsiteY15" fmla="*/ 318756 h 400050"/>
                      <a:gd name="connsiteX16" fmla="*/ 162533 w 533400"/>
                      <a:gd name="connsiteY16" fmla="*/ 257796 h 400050"/>
                      <a:gd name="connsiteX17" fmla="*/ 160628 w 533400"/>
                      <a:gd name="connsiteY17" fmla="*/ 255891 h 400050"/>
                      <a:gd name="connsiteX18" fmla="*/ 120623 w 533400"/>
                      <a:gd name="connsiteY18" fmla="*/ 259701 h 400050"/>
                      <a:gd name="connsiteX19" fmla="*/ 120623 w 533400"/>
                      <a:gd name="connsiteY19" fmla="*/ 259701 h 400050"/>
                      <a:gd name="connsiteX20" fmla="*/ 32993 w 533400"/>
                      <a:gd name="connsiteY20" fmla="*/ 366381 h 400050"/>
                      <a:gd name="connsiteX21" fmla="*/ 31088 w 533400"/>
                      <a:gd name="connsiteY21" fmla="*/ 372096 h 400050"/>
                      <a:gd name="connsiteX22" fmla="*/ 40613 w 533400"/>
                      <a:gd name="connsiteY22" fmla="*/ 381621 h 400050"/>
                      <a:gd name="connsiteX23" fmla="*/ 40613 w 533400"/>
                      <a:gd name="connsiteY23" fmla="*/ 381621 h 400050"/>
                      <a:gd name="connsiteX24" fmla="*/ 497813 w 533400"/>
                      <a:gd name="connsiteY24" fmla="*/ 381621 h 400050"/>
                      <a:gd name="connsiteX25" fmla="*/ 503528 w 533400"/>
                      <a:gd name="connsiteY25" fmla="*/ 379716 h 400050"/>
                      <a:gd name="connsiteX26" fmla="*/ 506386 w 533400"/>
                      <a:gd name="connsiteY26" fmla="*/ 366381 h 400050"/>
                      <a:gd name="connsiteX27" fmla="*/ 506386 w 533400"/>
                      <a:gd name="connsiteY27" fmla="*/ 366381 h 400050"/>
                      <a:gd name="connsiteX28" fmla="*/ 398753 w 533400"/>
                      <a:gd name="connsiteY28" fmla="*/ 205409 h 400050"/>
                      <a:gd name="connsiteX29" fmla="*/ 391133 w 533400"/>
                      <a:gd name="connsiteY29" fmla="*/ 198741 h 400050"/>
                      <a:gd name="connsiteX30" fmla="*/ 95858 w 533400"/>
                      <a:gd name="connsiteY30" fmla="*/ 57771 h 400050"/>
                      <a:gd name="connsiteX31" fmla="*/ 57758 w 533400"/>
                      <a:gd name="connsiteY31" fmla="*/ 95871 h 400050"/>
                      <a:gd name="connsiteX32" fmla="*/ 95858 w 533400"/>
                      <a:gd name="connsiteY32" fmla="*/ 133971 h 400050"/>
                      <a:gd name="connsiteX33" fmla="*/ 133958 w 533400"/>
                      <a:gd name="connsiteY33" fmla="*/ 95871 h 400050"/>
                      <a:gd name="connsiteX34" fmla="*/ 95858 w 533400"/>
                      <a:gd name="connsiteY34" fmla="*/ 57771 h 4000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</a:cxnLst>
                    <a:rect l="l" t="t" r="r" b="b"/>
                    <a:pathLst>
                      <a:path w="533400" h="400050">
                        <a:moveTo>
                          <a:pt x="505433" y="621"/>
                        </a:moveTo>
                        <a:cubicBezTo>
                          <a:pt x="521626" y="621"/>
                          <a:pt x="534008" y="13004"/>
                          <a:pt x="534008" y="29196"/>
                        </a:cubicBezTo>
                        <a:lnTo>
                          <a:pt x="534008" y="372096"/>
                        </a:lnTo>
                        <a:cubicBezTo>
                          <a:pt x="534008" y="388289"/>
                          <a:pt x="521626" y="400671"/>
                          <a:pt x="505433" y="400671"/>
                        </a:cubicBezTo>
                        <a:lnTo>
                          <a:pt x="29183" y="400671"/>
                        </a:lnTo>
                        <a:cubicBezTo>
                          <a:pt x="12990" y="400671"/>
                          <a:pt x="608" y="388289"/>
                          <a:pt x="608" y="372096"/>
                        </a:cubicBezTo>
                        <a:lnTo>
                          <a:pt x="608" y="29196"/>
                        </a:lnTo>
                        <a:cubicBezTo>
                          <a:pt x="608" y="13004"/>
                          <a:pt x="12990" y="621"/>
                          <a:pt x="29183" y="621"/>
                        </a:cubicBezTo>
                        <a:lnTo>
                          <a:pt x="505433" y="621"/>
                        </a:lnTo>
                        <a:close/>
                        <a:moveTo>
                          <a:pt x="391133" y="198741"/>
                        </a:moveTo>
                        <a:cubicBezTo>
                          <a:pt x="378751" y="189216"/>
                          <a:pt x="360653" y="192074"/>
                          <a:pt x="351128" y="204456"/>
                        </a:cubicBezTo>
                        <a:lnTo>
                          <a:pt x="351128" y="204456"/>
                        </a:lnTo>
                        <a:lnTo>
                          <a:pt x="267308" y="315899"/>
                        </a:lnTo>
                        <a:cubicBezTo>
                          <a:pt x="266355" y="316851"/>
                          <a:pt x="265403" y="317804"/>
                          <a:pt x="264451" y="318756"/>
                        </a:cubicBezTo>
                        <a:cubicBezTo>
                          <a:pt x="253021" y="330186"/>
                          <a:pt x="234923" y="330186"/>
                          <a:pt x="224446" y="318756"/>
                        </a:cubicBezTo>
                        <a:lnTo>
                          <a:pt x="224446" y="318756"/>
                        </a:lnTo>
                        <a:lnTo>
                          <a:pt x="162533" y="257796"/>
                        </a:lnTo>
                        <a:cubicBezTo>
                          <a:pt x="161580" y="256844"/>
                          <a:pt x="161580" y="256844"/>
                          <a:pt x="160628" y="255891"/>
                        </a:cubicBezTo>
                        <a:cubicBezTo>
                          <a:pt x="148246" y="245414"/>
                          <a:pt x="130148" y="247319"/>
                          <a:pt x="120623" y="259701"/>
                        </a:cubicBezTo>
                        <a:lnTo>
                          <a:pt x="120623" y="259701"/>
                        </a:lnTo>
                        <a:lnTo>
                          <a:pt x="32993" y="366381"/>
                        </a:lnTo>
                        <a:cubicBezTo>
                          <a:pt x="32040" y="368286"/>
                          <a:pt x="31088" y="370191"/>
                          <a:pt x="31088" y="372096"/>
                        </a:cubicBezTo>
                        <a:cubicBezTo>
                          <a:pt x="31088" y="377811"/>
                          <a:pt x="34898" y="381621"/>
                          <a:pt x="40613" y="381621"/>
                        </a:cubicBezTo>
                        <a:lnTo>
                          <a:pt x="40613" y="381621"/>
                        </a:lnTo>
                        <a:lnTo>
                          <a:pt x="497813" y="381621"/>
                        </a:lnTo>
                        <a:cubicBezTo>
                          <a:pt x="499718" y="381621"/>
                          <a:pt x="501623" y="380669"/>
                          <a:pt x="503528" y="379716"/>
                        </a:cubicBezTo>
                        <a:cubicBezTo>
                          <a:pt x="508290" y="376859"/>
                          <a:pt x="509243" y="371144"/>
                          <a:pt x="506386" y="366381"/>
                        </a:cubicBezTo>
                        <a:lnTo>
                          <a:pt x="506386" y="366381"/>
                        </a:lnTo>
                        <a:lnTo>
                          <a:pt x="398753" y="205409"/>
                        </a:lnTo>
                        <a:cubicBezTo>
                          <a:pt x="395896" y="202551"/>
                          <a:pt x="393990" y="200646"/>
                          <a:pt x="391133" y="198741"/>
                        </a:cubicBezTo>
                        <a:close/>
                        <a:moveTo>
                          <a:pt x="95858" y="57771"/>
                        </a:moveTo>
                        <a:cubicBezTo>
                          <a:pt x="74903" y="57771"/>
                          <a:pt x="57758" y="74916"/>
                          <a:pt x="57758" y="95871"/>
                        </a:cubicBezTo>
                        <a:cubicBezTo>
                          <a:pt x="57758" y="116826"/>
                          <a:pt x="74903" y="133971"/>
                          <a:pt x="95858" y="133971"/>
                        </a:cubicBezTo>
                        <a:cubicBezTo>
                          <a:pt x="116813" y="133971"/>
                          <a:pt x="133958" y="116826"/>
                          <a:pt x="133958" y="95871"/>
                        </a:cubicBezTo>
                        <a:cubicBezTo>
                          <a:pt x="133958" y="74916"/>
                          <a:pt x="116813" y="57771"/>
                          <a:pt x="95858" y="5777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04CB87B-9B19-6B40-75FF-5D40B510D9D2}"/>
                </a:ext>
              </a:extLst>
            </p:cNvPr>
            <p:cNvGrpSpPr/>
            <p:nvPr/>
          </p:nvGrpSpPr>
          <p:grpSpPr>
            <a:xfrm>
              <a:off x="0" y="3941956"/>
              <a:ext cx="4271264" cy="2030905"/>
              <a:chOff x="0" y="3429000"/>
              <a:chExt cx="4271264" cy="2030905"/>
            </a:xfrm>
          </p:grpSpPr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D780C4C-9019-615D-EB6D-8B1E0C88A5C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0" y="3705120"/>
                <a:ext cx="4271264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D5D67938-6798-BEE0-9665-65B42C3C519A}"/>
                  </a:ext>
                </a:extLst>
              </p:cNvPr>
              <p:cNvGrpSpPr/>
              <p:nvPr/>
            </p:nvGrpSpPr>
            <p:grpSpPr>
              <a:xfrm>
                <a:off x="1132903" y="3429000"/>
                <a:ext cx="2665857" cy="2030905"/>
                <a:chOff x="1132903" y="3429000"/>
                <a:chExt cx="2665857" cy="2030905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64417E0C-9D2C-246C-382A-43705DA294B0}"/>
                    </a:ext>
                  </a:extLst>
                </p:cNvPr>
                <p:cNvGrpSpPr/>
                <p:nvPr/>
              </p:nvGrpSpPr>
              <p:grpSpPr>
                <a:xfrm>
                  <a:off x="1132903" y="4268845"/>
                  <a:ext cx="2665857" cy="1191060"/>
                  <a:chOff x="5867372" y="1574047"/>
                  <a:chExt cx="2286000" cy="1191060"/>
                </a:xfrm>
              </p:grpSpPr>
              <p:sp>
                <p:nvSpPr>
                  <p:cNvPr id="26" name="Rectangle: Diagonal Corners Rounded 25">
                    <a:extLst>
                      <a:ext uri="{FF2B5EF4-FFF2-40B4-BE49-F238E27FC236}">
                        <a16:creationId xmlns:a16="http://schemas.microsoft.com/office/drawing/2014/main" id="{E6173608-B1B3-6FB5-425B-36B13F5A8078}"/>
                      </a:ext>
                    </a:extLst>
                  </p:cNvPr>
                  <p:cNvSpPr/>
                  <p:nvPr/>
                </p:nvSpPr>
                <p:spPr>
                  <a:xfrm>
                    <a:off x="5867372" y="1574047"/>
                    <a:ext cx="2286000" cy="1191060"/>
                  </a:xfrm>
                  <a:prstGeom prst="round2DiagRect">
                    <a:avLst/>
                  </a:prstGeom>
                  <a:solidFill>
                    <a:schemeClr val="accent1">
                      <a:alpha val="15000"/>
                    </a:schemeClr>
                  </a:solidFill>
                  <a:ln w="12700" cap="flat">
                    <a:solidFill>
                      <a:schemeClr val="accent1"/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zh-CN" altLang="en-US" sz="1200" dirty="0"/>
                  </a:p>
                </p:txBody>
              </p:sp>
              <p:grpSp>
                <p:nvGrpSpPr>
                  <p:cNvPr id="27" name="Group 26">
                    <a:extLst>
                      <a:ext uri="{FF2B5EF4-FFF2-40B4-BE49-F238E27FC236}">
                        <a16:creationId xmlns:a16="http://schemas.microsoft.com/office/drawing/2014/main" id="{F70C5036-F24F-7745-9C26-6DB7C2196478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677338"/>
                    <a:ext cx="1969192" cy="842695"/>
                    <a:chOff x="7119256" y="4816418"/>
                    <a:chExt cx="2338272" cy="608049"/>
                  </a:xfrm>
                  <a:noFill/>
                </p:grpSpPr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2A89E7B3-C6FD-68F3-B683-7BC2CD9A4E6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4816418"/>
                      <a:ext cx="2338272" cy="30880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宣传改进文化</a:t>
                      </a:r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1FC84C4B-4607-B503-C27D-4B957B2AD1D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5120981"/>
                      <a:ext cx="2338272" cy="3034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传达改进的重要性和目标</a:t>
                      </a:r>
                    </a:p>
                  </p:txBody>
                </p:sp>
              </p:grpSp>
            </p:grpSp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017EA730-269F-A87C-0FAE-55C8DA72A437}"/>
                    </a:ext>
                  </a:extLst>
                </p:cNvPr>
                <p:cNvGrpSpPr/>
                <p:nvPr/>
              </p:nvGrpSpPr>
              <p:grpSpPr>
                <a:xfrm>
                  <a:off x="2195831" y="3429000"/>
                  <a:ext cx="540000" cy="540000"/>
                  <a:chOff x="6096000" y="3294813"/>
                  <a:chExt cx="540000" cy="540000"/>
                </a:xfrm>
              </p:grpSpPr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D763F858-D8B4-FF50-C40B-E7D8AC753921}"/>
                      </a:ext>
                    </a:extLst>
                  </p:cNvPr>
                  <p:cNvSpPr txBox="1"/>
                  <p:nvPr/>
                </p:nvSpPr>
                <p:spPr>
                  <a:xfrm>
                    <a:off x="6096000" y="3294813"/>
                    <a:ext cx="540000" cy="540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50000">
                        <a:schemeClr val="accent1"/>
                      </a:gs>
                    </a:gsLst>
                    <a:lin ang="2700000" scaled="0"/>
                  </a:gra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1200" b="1">
                        <a:solidFill>
                          <a:srgbClr val="FFFFFF"/>
                        </a:solidFill>
                      </a:defRPr>
                    </a:lvl1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25" name="Freeform: Shape 24">
                    <a:extLst>
                      <a:ext uri="{FF2B5EF4-FFF2-40B4-BE49-F238E27FC236}">
                        <a16:creationId xmlns:a16="http://schemas.microsoft.com/office/drawing/2014/main" id="{9072ED24-0FB5-419B-CF45-3F0D696BE909}"/>
                      </a:ext>
                    </a:extLst>
                  </p:cNvPr>
                  <p:cNvSpPr/>
                  <p:nvPr/>
                </p:nvSpPr>
                <p:spPr>
                  <a:xfrm>
                    <a:off x="6252886" y="3427110"/>
                    <a:ext cx="226228" cy="275406"/>
                  </a:xfrm>
                  <a:custGeom>
                    <a:avLst/>
                    <a:gdLst>
                      <a:gd name="connsiteX0" fmla="*/ 284197 w 438150"/>
                      <a:gd name="connsiteY0" fmla="*/ 621 h 533400"/>
                      <a:gd name="connsiteX1" fmla="*/ 286102 w 438150"/>
                      <a:gd name="connsiteY1" fmla="*/ 621 h 533400"/>
                      <a:gd name="connsiteX2" fmla="*/ 286102 w 438150"/>
                      <a:gd name="connsiteY2" fmla="*/ 124446 h 533400"/>
                      <a:gd name="connsiteX3" fmla="*/ 286102 w 438150"/>
                      <a:gd name="connsiteY3" fmla="*/ 126351 h 533400"/>
                      <a:gd name="connsiteX4" fmla="*/ 314677 w 438150"/>
                      <a:gd name="connsiteY4" fmla="*/ 153021 h 533400"/>
                      <a:gd name="connsiteX5" fmla="*/ 314677 w 438150"/>
                      <a:gd name="connsiteY5" fmla="*/ 153021 h 533400"/>
                      <a:gd name="connsiteX6" fmla="*/ 438502 w 438150"/>
                      <a:gd name="connsiteY6" fmla="*/ 153021 h 533400"/>
                      <a:gd name="connsiteX7" fmla="*/ 438502 w 438150"/>
                      <a:gd name="connsiteY7" fmla="*/ 154926 h 533400"/>
                      <a:gd name="connsiteX8" fmla="*/ 438502 w 438150"/>
                      <a:gd name="connsiteY8" fmla="*/ 505446 h 533400"/>
                      <a:gd name="connsiteX9" fmla="*/ 409927 w 438150"/>
                      <a:gd name="connsiteY9" fmla="*/ 534021 h 533400"/>
                      <a:gd name="connsiteX10" fmla="*/ 28927 w 438150"/>
                      <a:gd name="connsiteY10" fmla="*/ 534021 h 533400"/>
                      <a:gd name="connsiteX11" fmla="*/ 352 w 438150"/>
                      <a:gd name="connsiteY11" fmla="*/ 505446 h 533400"/>
                      <a:gd name="connsiteX12" fmla="*/ 352 w 438150"/>
                      <a:gd name="connsiteY12" fmla="*/ 29196 h 533400"/>
                      <a:gd name="connsiteX13" fmla="*/ 28927 w 438150"/>
                      <a:gd name="connsiteY13" fmla="*/ 621 h 533400"/>
                      <a:gd name="connsiteX14" fmla="*/ 284197 w 438150"/>
                      <a:gd name="connsiteY14" fmla="*/ 621 h 533400"/>
                      <a:gd name="connsiteX15" fmla="*/ 248002 w 438150"/>
                      <a:gd name="connsiteY15" fmla="*/ 200646 h 533400"/>
                      <a:gd name="connsiteX16" fmla="*/ 152752 w 438150"/>
                      <a:gd name="connsiteY16" fmla="*/ 200646 h 533400"/>
                      <a:gd name="connsiteX17" fmla="*/ 152752 w 438150"/>
                      <a:gd name="connsiteY17" fmla="*/ 410196 h 533400"/>
                      <a:gd name="connsiteX18" fmla="*/ 171802 w 438150"/>
                      <a:gd name="connsiteY18" fmla="*/ 410196 h 533400"/>
                      <a:gd name="connsiteX19" fmla="*/ 171802 w 438150"/>
                      <a:gd name="connsiteY19" fmla="*/ 314946 h 533400"/>
                      <a:gd name="connsiteX20" fmla="*/ 248002 w 438150"/>
                      <a:gd name="connsiteY20" fmla="*/ 314946 h 533400"/>
                      <a:gd name="connsiteX21" fmla="*/ 249907 w 438150"/>
                      <a:gd name="connsiteY21" fmla="*/ 314946 h 533400"/>
                      <a:gd name="connsiteX22" fmla="*/ 305152 w 438150"/>
                      <a:gd name="connsiteY22" fmla="*/ 257796 h 533400"/>
                      <a:gd name="connsiteX23" fmla="*/ 248002 w 438150"/>
                      <a:gd name="connsiteY23" fmla="*/ 200646 h 533400"/>
                      <a:gd name="connsiteX24" fmla="*/ 248002 w 438150"/>
                      <a:gd name="connsiteY24" fmla="*/ 200646 h 533400"/>
                      <a:gd name="connsiteX25" fmla="*/ 248002 w 438150"/>
                      <a:gd name="connsiteY25" fmla="*/ 219696 h 533400"/>
                      <a:gd name="connsiteX26" fmla="*/ 286102 w 438150"/>
                      <a:gd name="connsiteY26" fmla="*/ 257796 h 533400"/>
                      <a:gd name="connsiteX27" fmla="*/ 248002 w 438150"/>
                      <a:gd name="connsiteY27" fmla="*/ 295896 h 533400"/>
                      <a:gd name="connsiteX28" fmla="*/ 248002 w 438150"/>
                      <a:gd name="connsiteY28" fmla="*/ 295896 h 533400"/>
                      <a:gd name="connsiteX29" fmla="*/ 171802 w 438150"/>
                      <a:gd name="connsiteY29" fmla="*/ 295896 h 533400"/>
                      <a:gd name="connsiteX30" fmla="*/ 171802 w 438150"/>
                      <a:gd name="connsiteY30" fmla="*/ 219696 h 533400"/>
                      <a:gd name="connsiteX31" fmla="*/ 248002 w 438150"/>
                      <a:gd name="connsiteY31" fmla="*/ 219696 h 533400"/>
                      <a:gd name="connsiteX32" fmla="*/ 428977 w 438150"/>
                      <a:gd name="connsiteY32" fmla="*/ 133971 h 533400"/>
                      <a:gd name="connsiteX33" fmla="*/ 314677 w 438150"/>
                      <a:gd name="connsiteY33" fmla="*/ 133971 h 533400"/>
                      <a:gd name="connsiteX34" fmla="*/ 313724 w 438150"/>
                      <a:gd name="connsiteY34" fmla="*/ 133971 h 533400"/>
                      <a:gd name="connsiteX35" fmla="*/ 305152 w 438150"/>
                      <a:gd name="connsiteY35" fmla="*/ 124446 h 533400"/>
                      <a:gd name="connsiteX36" fmla="*/ 305152 w 438150"/>
                      <a:gd name="connsiteY36" fmla="*/ 124446 h 533400"/>
                      <a:gd name="connsiteX37" fmla="*/ 305152 w 438150"/>
                      <a:gd name="connsiteY37" fmla="*/ 10146 h 533400"/>
                      <a:gd name="connsiteX38" fmla="*/ 428977 w 438150"/>
                      <a:gd name="connsiteY38" fmla="*/ 133971 h 5334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</a:cxnLst>
                    <a:rect l="l" t="t" r="r" b="b"/>
                    <a:pathLst>
                      <a:path w="438150" h="533400">
                        <a:moveTo>
                          <a:pt x="284197" y="621"/>
                        </a:moveTo>
                        <a:cubicBezTo>
                          <a:pt x="285149" y="621"/>
                          <a:pt x="286102" y="621"/>
                          <a:pt x="286102" y="621"/>
                        </a:cubicBezTo>
                        <a:lnTo>
                          <a:pt x="286102" y="124446"/>
                        </a:lnTo>
                        <a:lnTo>
                          <a:pt x="286102" y="126351"/>
                        </a:lnTo>
                        <a:cubicBezTo>
                          <a:pt x="287055" y="141591"/>
                          <a:pt x="299437" y="153021"/>
                          <a:pt x="314677" y="153021"/>
                        </a:cubicBezTo>
                        <a:lnTo>
                          <a:pt x="314677" y="153021"/>
                        </a:lnTo>
                        <a:lnTo>
                          <a:pt x="438502" y="153021"/>
                        </a:lnTo>
                        <a:cubicBezTo>
                          <a:pt x="438502" y="153974"/>
                          <a:pt x="438502" y="154926"/>
                          <a:pt x="438502" y="154926"/>
                        </a:cubicBezTo>
                        <a:lnTo>
                          <a:pt x="438502" y="505446"/>
                        </a:lnTo>
                        <a:cubicBezTo>
                          <a:pt x="438502" y="521639"/>
                          <a:pt x="426120" y="534021"/>
                          <a:pt x="409927" y="534021"/>
                        </a:cubicBezTo>
                        <a:lnTo>
                          <a:pt x="28927" y="534021"/>
                        </a:lnTo>
                        <a:cubicBezTo>
                          <a:pt x="12734" y="534021"/>
                          <a:pt x="352" y="521639"/>
                          <a:pt x="352" y="505446"/>
                        </a:cubicBezTo>
                        <a:lnTo>
                          <a:pt x="352" y="29196"/>
                        </a:lnTo>
                        <a:cubicBezTo>
                          <a:pt x="352" y="13004"/>
                          <a:pt x="12734" y="621"/>
                          <a:pt x="28927" y="621"/>
                        </a:cubicBezTo>
                        <a:lnTo>
                          <a:pt x="284197" y="621"/>
                        </a:lnTo>
                        <a:close/>
                        <a:moveTo>
                          <a:pt x="248002" y="200646"/>
                        </a:moveTo>
                        <a:lnTo>
                          <a:pt x="152752" y="200646"/>
                        </a:lnTo>
                        <a:lnTo>
                          <a:pt x="152752" y="410196"/>
                        </a:lnTo>
                        <a:lnTo>
                          <a:pt x="171802" y="410196"/>
                        </a:lnTo>
                        <a:lnTo>
                          <a:pt x="171802" y="314946"/>
                        </a:lnTo>
                        <a:lnTo>
                          <a:pt x="248002" y="314946"/>
                        </a:lnTo>
                        <a:lnTo>
                          <a:pt x="249907" y="314946"/>
                        </a:lnTo>
                        <a:cubicBezTo>
                          <a:pt x="280387" y="313994"/>
                          <a:pt x="305152" y="288276"/>
                          <a:pt x="305152" y="257796"/>
                        </a:cubicBezTo>
                        <a:cubicBezTo>
                          <a:pt x="305152" y="226364"/>
                          <a:pt x="279434" y="200646"/>
                          <a:pt x="248002" y="200646"/>
                        </a:cubicBezTo>
                        <a:lnTo>
                          <a:pt x="248002" y="200646"/>
                        </a:lnTo>
                        <a:close/>
                        <a:moveTo>
                          <a:pt x="248002" y="219696"/>
                        </a:moveTo>
                        <a:cubicBezTo>
                          <a:pt x="268957" y="219696"/>
                          <a:pt x="286102" y="236841"/>
                          <a:pt x="286102" y="257796"/>
                        </a:cubicBezTo>
                        <a:cubicBezTo>
                          <a:pt x="286102" y="278751"/>
                          <a:pt x="268957" y="295896"/>
                          <a:pt x="248002" y="295896"/>
                        </a:cubicBezTo>
                        <a:lnTo>
                          <a:pt x="248002" y="295896"/>
                        </a:lnTo>
                        <a:lnTo>
                          <a:pt x="171802" y="295896"/>
                        </a:lnTo>
                        <a:lnTo>
                          <a:pt x="171802" y="219696"/>
                        </a:lnTo>
                        <a:lnTo>
                          <a:pt x="248002" y="219696"/>
                        </a:lnTo>
                        <a:close/>
                        <a:moveTo>
                          <a:pt x="428977" y="133971"/>
                        </a:moveTo>
                        <a:lnTo>
                          <a:pt x="314677" y="133971"/>
                        </a:lnTo>
                        <a:lnTo>
                          <a:pt x="313724" y="133971"/>
                        </a:lnTo>
                        <a:cubicBezTo>
                          <a:pt x="308962" y="133019"/>
                          <a:pt x="305152" y="129209"/>
                          <a:pt x="305152" y="124446"/>
                        </a:cubicBezTo>
                        <a:lnTo>
                          <a:pt x="305152" y="124446"/>
                        </a:lnTo>
                        <a:lnTo>
                          <a:pt x="305152" y="10146"/>
                        </a:lnTo>
                        <a:lnTo>
                          <a:pt x="428977" y="133971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6911875-EC5A-F305-B4E9-EAC9F7451B51}"/>
                </a:ext>
              </a:extLst>
            </p:cNvPr>
            <p:cNvGrpSpPr/>
            <p:nvPr/>
          </p:nvGrpSpPr>
          <p:grpSpPr>
            <a:xfrm>
              <a:off x="7908036" y="3941956"/>
              <a:ext cx="4283964" cy="2030905"/>
              <a:chOff x="7908036" y="3429000"/>
              <a:chExt cx="4283964" cy="2030905"/>
            </a:xfrm>
          </p:grpSpPr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94B8AE55-E2CF-57C9-A50E-961562ECBB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08036" y="3705120"/>
                <a:ext cx="4283964" cy="0"/>
              </a:xfrm>
              <a:prstGeom prst="straightConnector1">
                <a:avLst/>
              </a:prstGeom>
              <a:ln w="15875">
                <a:solidFill>
                  <a:schemeClr val="tx1">
                    <a:lumMod val="50000"/>
                    <a:lumOff val="50000"/>
                    <a:alpha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3612EBE-4853-FA78-A8D5-3452E4079B47}"/>
                  </a:ext>
                </a:extLst>
              </p:cNvPr>
              <p:cNvGrpSpPr/>
              <p:nvPr/>
            </p:nvGrpSpPr>
            <p:grpSpPr>
              <a:xfrm>
                <a:off x="8380539" y="3429000"/>
                <a:ext cx="2665857" cy="2030905"/>
                <a:chOff x="8380539" y="3429000"/>
                <a:chExt cx="2665857" cy="2030905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159FF900-B48F-47CD-AAFC-DE33F67389CC}"/>
                    </a:ext>
                  </a:extLst>
                </p:cNvPr>
                <p:cNvGrpSpPr/>
                <p:nvPr/>
              </p:nvGrpSpPr>
              <p:grpSpPr>
                <a:xfrm>
                  <a:off x="8380539" y="4268845"/>
                  <a:ext cx="2665857" cy="1191060"/>
                  <a:chOff x="5867372" y="1574047"/>
                  <a:chExt cx="2286000" cy="1191060"/>
                </a:xfrm>
              </p:grpSpPr>
              <p:sp>
                <p:nvSpPr>
                  <p:cNvPr id="16" name="Rectangle: Diagonal Corners Rounded 15">
                    <a:extLst>
                      <a:ext uri="{FF2B5EF4-FFF2-40B4-BE49-F238E27FC236}">
                        <a16:creationId xmlns:a16="http://schemas.microsoft.com/office/drawing/2014/main" id="{EFFFE217-CCEC-CE88-229A-BC4FEB1B2354}"/>
                      </a:ext>
                    </a:extLst>
                  </p:cNvPr>
                  <p:cNvSpPr/>
                  <p:nvPr/>
                </p:nvSpPr>
                <p:spPr>
                  <a:xfrm>
                    <a:off x="5867372" y="1574047"/>
                    <a:ext cx="2286000" cy="1191060"/>
                  </a:xfrm>
                  <a:prstGeom prst="round2DiagRect">
                    <a:avLst/>
                  </a:prstGeom>
                  <a:solidFill>
                    <a:schemeClr val="accent3">
                      <a:alpha val="15000"/>
                    </a:schemeClr>
                  </a:solidFill>
                  <a:ln w="12700" cap="flat">
                    <a:solidFill>
                      <a:schemeClr val="accent3"/>
                    </a:solidFill>
                    <a:prstDash val="solid"/>
                    <a:miter/>
                  </a:ln>
                  <a:effectLst/>
                </p:spPr>
                <p:txBody>
                  <a:bodyPr rtlCol="0" anchor="ctr"/>
                  <a:lstStyle/>
                  <a:p>
                    <a:endParaRPr lang="zh-CN" altLang="en-US" sz="1200" dirty="0"/>
                  </a:p>
                </p:txBody>
              </p: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1E863286-7C7A-2E4E-C623-F16883E283A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>
                  <a:xfrm>
                    <a:off x="6025776" y="1677338"/>
                    <a:ext cx="1969192" cy="842695"/>
                    <a:chOff x="7119256" y="4816418"/>
                    <a:chExt cx="2338272" cy="608049"/>
                  </a:xfrm>
                  <a:noFill/>
                </p:grpSpPr>
                <p:sp>
                  <p:nvSpPr>
                    <p:cNvPr id="18" name="Rectangle 17">
                      <a:extLst>
                        <a:ext uri="{FF2B5EF4-FFF2-40B4-BE49-F238E27FC236}">
                          <a16:creationId xmlns:a16="http://schemas.microsoft.com/office/drawing/2014/main" id="{240657C8-84B3-929A-395B-DEE8B7AD7F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4816418"/>
                      <a:ext cx="2338272" cy="308809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none" tIns="90000" bIns="90000" rtlCol="0" anchor="b" anchorCtr="0">
                      <a:norm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00000"/>
                        </a:lnSpc>
                      </a:pPr>
                      <a:r>
                        <a:rPr kumimoji="1" lang="zh-CN" altLang="en-US" sz="1600" b="1" dirty="0">
                          <a:solidFill>
                            <a:schemeClr val="tx1"/>
                          </a:solidFill>
                        </a:rPr>
                        <a:t>激励和奖励</a:t>
                      </a:r>
                    </a:p>
                  </p:txBody>
                </p: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25F28FDA-3C76-0DCF-1DB8-F0E3EEB3C7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119256" y="5120981"/>
                      <a:ext cx="2338272" cy="30348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wrap="square" lIns="108000" tIns="108000" rIns="108000" bIns="108000" rtlCol="0" anchor="t" anchorCtr="0">
                      <a:spAutoFit/>
                    </a:bodyPr>
                    <a:lstStyle>
                      <a:defPPr>
                        <a:defRPr lang="zh-CN"/>
                      </a:defPPr>
                      <a:lvl1pPr marL="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lt1"/>
                          </a:solidFill>
                        </a:defRPr>
                      </a:lvl9pPr>
                    </a:lstStyle>
                    <a:p>
                      <a:pPr algn="ctr">
                        <a:lnSpc>
                          <a:spcPct val="120000"/>
                        </a:lnSpc>
                      </a:pPr>
                      <a:r>
                        <a:rPr kumimoji="1" lang="zh-CN" altLang="en-US" sz="1200" dirty="0">
                          <a:solidFill>
                            <a:schemeClr val="tx1"/>
                          </a:solidFill>
                        </a:rPr>
                        <a:t>奖励和激励员工积极参与改进</a:t>
                      </a:r>
                    </a:p>
                  </p:txBody>
                </p:sp>
              </p:grpSp>
            </p:grpSp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4599CF81-015C-3AAC-DB84-06B0286D8C4E}"/>
                    </a:ext>
                  </a:extLst>
                </p:cNvPr>
                <p:cNvGrpSpPr>
                  <a:grpSpLocks/>
                </p:cNvGrpSpPr>
                <p:nvPr/>
              </p:nvGrpSpPr>
              <p:grpSpPr>
                <a:xfrm>
                  <a:off x="9443467" y="3429000"/>
                  <a:ext cx="540000" cy="540000"/>
                  <a:chOff x="5460031" y="5599496"/>
                  <a:chExt cx="540000" cy="540000"/>
                </a:xfrm>
              </p:grpSpPr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26C6AF40-D771-B4BC-DF5D-E0EC86297D9B}"/>
                      </a:ext>
                    </a:extLst>
                  </p:cNvPr>
                  <p:cNvSpPr txBox="1"/>
                  <p:nvPr/>
                </p:nvSpPr>
                <p:spPr>
                  <a:xfrm>
                    <a:off x="5460031" y="5599496"/>
                    <a:ext cx="540000" cy="540000"/>
                  </a:xfrm>
                  <a:prstGeom prst="ellipse">
                    <a:avLst/>
                  </a:prstGeom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50000">
                        <a:schemeClr val="accent3"/>
                      </a:gs>
                    </a:gsLst>
                    <a:lin ang="2700000" scaled="0"/>
                  </a:gradFill>
                </p:spPr>
                <p:txBody>
                  <a:bodyPr wrap="none" lIns="108000" tIns="108000" rIns="108000" bIns="108000" rtlCol="0" anchor="ctr" anchorCtr="0">
                    <a:noAutofit/>
                  </a:bodyPr>
                  <a:lstStyle>
                    <a:defPPr>
                      <a:defRPr lang="zh-CN"/>
                    </a:defPPr>
                    <a:lvl1pPr algn="ctr">
                      <a:defRPr kumimoji="1" sz="1200" b="1">
                        <a:solidFill>
                          <a:srgbClr val="FFFFFF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 dirty="0"/>
                  </a:p>
                </p:txBody>
              </p:sp>
              <p:sp>
                <p:nvSpPr>
                  <p:cNvPr id="15" name="Freeform: Shape 14">
                    <a:extLst>
                      <a:ext uri="{FF2B5EF4-FFF2-40B4-BE49-F238E27FC236}">
                        <a16:creationId xmlns:a16="http://schemas.microsoft.com/office/drawing/2014/main" id="{CBDFBDD5-E893-1BE0-1DD1-B62C13EBAF60}"/>
                      </a:ext>
                    </a:extLst>
                  </p:cNvPr>
                  <p:cNvSpPr/>
                  <p:nvPr/>
                </p:nvSpPr>
                <p:spPr>
                  <a:xfrm>
                    <a:off x="5604182" y="5734497"/>
                    <a:ext cx="251698" cy="269998"/>
                  </a:xfrm>
                  <a:custGeom>
                    <a:avLst/>
                    <a:gdLst>
                      <a:gd name="connsiteX0" fmla="*/ 8356 w 487477"/>
                      <a:gd name="connsiteY0" fmla="*/ 512114 h 522922"/>
                      <a:gd name="connsiteX1" fmla="*/ 8356 w 487477"/>
                      <a:gd name="connsiteY1" fmla="*/ 512114 h 522922"/>
                      <a:gd name="connsiteX2" fmla="*/ 8356 w 487477"/>
                      <a:gd name="connsiteY2" fmla="*/ 512114 h 522922"/>
                      <a:gd name="connsiteX3" fmla="*/ 7404 w 487477"/>
                      <a:gd name="connsiteY3" fmla="*/ 511161 h 522922"/>
                      <a:gd name="connsiteX4" fmla="*/ 5499 w 487477"/>
                      <a:gd name="connsiteY4" fmla="*/ 508303 h 522922"/>
                      <a:gd name="connsiteX5" fmla="*/ 5499 w 487477"/>
                      <a:gd name="connsiteY5" fmla="*/ 508303 h 522922"/>
                      <a:gd name="connsiteX6" fmla="*/ 5499 w 487477"/>
                      <a:gd name="connsiteY6" fmla="*/ 507351 h 522922"/>
                      <a:gd name="connsiteX7" fmla="*/ 4546 w 487477"/>
                      <a:gd name="connsiteY7" fmla="*/ 505446 h 522922"/>
                      <a:gd name="connsiteX8" fmla="*/ 3593 w 487477"/>
                      <a:gd name="connsiteY8" fmla="*/ 503541 h 522922"/>
                      <a:gd name="connsiteX9" fmla="*/ 3593 w 487477"/>
                      <a:gd name="connsiteY9" fmla="*/ 503541 h 522922"/>
                      <a:gd name="connsiteX10" fmla="*/ 3593 w 487477"/>
                      <a:gd name="connsiteY10" fmla="*/ 503541 h 522922"/>
                      <a:gd name="connsiteX11" fmla="*/ 3593 w 487477"/>
                      <a:gd name="connsiteY11" fmla="*/ 503541 h 522922"/>
                      <a:gd name="connsiteX12" fmla="*/ 2641 w 487477"/>
                      <a:gd name="connsiteY12" fmla="*/ 501636 h 522922"/>
                      <a:gd name="connsiteX13" fmla="*/ 2641 w 487477"/>
                      <a:gd name="connsiteY13" fmla="*/ 500684 h 522922"/>
                      <a:gd name="connsiteX14" fmla="*/ 1689 w 487477"/>
                      <a:gd name="connsiteY14" fmla="*/ 498778 h 522922"/>
                      <a:gd name="connsiteX15" fmla="*/ 736 w 487477"/>
                      <a:gd name="connsiteY15" fmla="*/ 494968 h 522922"/>
                      <a:gd name="connsiteX16" fmla="*/ 736 w 487477"/>
                      <a:gd name="connsiteY16" fmla="*/ 492111 h 522922"/>
                      <a:gd name="connsiteX17" fmla="*/ 736 w 487477"/>
                      <a:gd name="connsiteY17" fmla="*/ 485443 h 522922"/>
                      <a:gd name="connsiteX18" fmla="*/ 5499 w 487477"/>
                      <a:gd name="connsiteY18" fmla="*/ 467346 h 522922"/>
                      <a:gd name="connsiteX19" fmla="*/ 155041 w 487477"/>
                      <a:gd name="connsiteY19" fmla="*/ 151116 h 522922"/>
                      <a:gd name="connsiteX20" fmla="*/ 158851 w 487477"/>
                      <a:gd name="connsiteY20" fmla="*/ 134924 h 522922"/>
                      <a:gd name="connsiteX21" fmla="*/ 158851 w 487477"/>
                      <a:gd name="connsiteY21" fmla="*/ 19671 h 522922"/>
                      <a:gd name="connsiteX22" fmla="*/ 120751 w 487477"/>
                      <a:gd name="connsiteY22" fmla="*/ 19671 h 522922"/>
                      <a:gd name="connsiteX23" fmla="*/ 120751 w 487477"/>
                      <a:gd name="connsiteY23" fmla="*/ 621 h 522922"/>
                      <a:gd name="connsiteX24" fmla="*/ 368401 w 487477"/>
                      <a:gd name="connsiteY24" fmla="*/ 621 h 522922"/>
                      <a:gd name="connsiteX25" fmla="*/ 368401 w 487477"/>
                      <a:gd name="connsiteY25" fmla="*/ 19671 h 522922"/>
                      <a:gd name="connsiteX26" fmla="*/ 330301 w 487477"/>
                      <a:gd name="connsiteY26" fmla="*/ 19671 h 522922"/>
                      <a:gd name="connsiteX27" fmla="*/ 330301 w 487477"/>
                      <a:gd name="connsiteY27" fmla="*/ 134924 h 522922"/>
                      <a:gd name="connsiteX28" fmla="*/ 334111 w 487477"/>
                      <a:gd name="connsiteY28" fmla="*/ 151116 h 522922"/>
                      <a:gd name="connsiteX29" fmla="*/ 483654 w 487477"/>
                      <a:gd name="connsiteY29" fmla="*/ 467346 h 522922"/>
                      <a:gd name="connsiteX30" fmla="*/ 485558 w 487477"/>
                      <a:gd name="connsiteY30" fmla="*/ 504493 h 522922"/>
                      <a:gd name="connsiteX31" fmla="*/ 485558 w 487477"/>
                      <a:gd name="connsiteY31" fmla="*/ 504493 h 522922"/>
                      <a:gd name="connsiteX32" fmla="*/ 484606 w 487477"/>
                      <a:gd name="connsiteY32" fmla="*/ 506399 h 522922"/>
                      <a:gd name="connsiteX33" fmla="*/ 459841 w 487477"/>
                      <a:gd name="connsiteY33" fmla="*/ 523543 h 522922"/>
                      <a:gd name="connsiteX34" fmla="*/ 457936 w 487477"/>
                      <a:gd name="connsiteY34" fmla="*/ 523543 h 522922"/>
                      <a:gd name="connsiteX35" fmla="*/ 32168 w 487477"/>
                      <a:gd name="connsiteY35" fmla="*/ 523543 h 522922"/>
                      <a:gd name="connsiteX36" fmla="*/ 30264 w 487477"/>
                      <a:gd name="connsiteY36" fmla="*/ 523543 h 522922"/>
                      <a:gd name="connsiteX37" fmla="*/ 27406 w 487477"/>
                      <a:gd name="connsiteY37" fmla="*/ 523543 h 522922"/>
                      <a:gd name="connsiteX38" fmla="*/ 23596 w 487477"/>
                      <a:gd name="connsiteY38" fmla="*/ 522591 h 522922"/>
                      <a:gd name="connsiteX39" fmla="*/ 23596 w 487477"/>
                      <a:gd name="connsiteY39" fmla="*/ 522591 h 522922"/>
                      <a:gd name="connsiteX40" fmla="*/ 17881 w 487477"/>
                      <a:gd name="connsiteY40" fmla="*/ 520686 h 522922"/>
                      <a:gd name="connsiteX41" fmla="*/ 15976 w 487477"/>
                      <a:gd name="connsiteY41" fmla="*/ 519734 h 522922"/>
                      <a:gd name="connsiteX42" fmla="*/ 15024 w 487477"/>
                      <a:gd name="connsiteY42" fmla="*/ 518781 h 522922"/>
                      <a:gd name="connsiteX43" fmla="*/ 10261 w 487477"/>
                      <a:gd name="connsiteY43" fmla="*/ 514971 h 522922"/>
                      <a:gd name="connsiteX44" fmla="*/ 8356 w 487477"/>
                      <a:gd name="connsiteY44" fmla="*/ 512114 h 522922"/>
                      <a:gd name="connsiteX45" fmla="*/ 8356 w 487477"/>
                      <a:gd name="connsiteY45" fmla="*/ 512114 h 522922"/>
                      <a:gd name="connsiteX46" fmla="*/ 255054 w 487477"/>
                      <a:gd name="connsiteY46" fmla="*/ 402576 h 522922"/>
                      <a:gd name="connsiteX47" fmla="*/ 252196 w 487477"/>
                      <a:gd name="connsiteY47" fmla="*/ 404481 h 522922"/>
                      <a:gd name="connsiteX48" fmla="*/ 246481 w 487477"/>
                      <a:gd name="connsiteY48" fmla="*/ 408291 h 522922"/>
                      <a:gd name="connsiteX49" fmla="*/ 55029 w 487477"/>
                      <a:gd name="connsiteY49" fmla="*/ 414959 h 522922"/>
                      <a:gd name="connsiteX50" fmla="*/ 51218 w 487477"/>
                      <a:gd name="connsiteY50" fmla="*/ 413053 h 522922"/>
                      <a:gd name="connsiteX51" fmla="*/ 22643 w 487477"/>
                      <a:gd name="connsiteY51" fmla="*/ 474014 h 522922"/>
                      <a:gd name="connsiteX52" fmla="*/ 21691 w 487477"/>
                      <a:gd name="connsiteY52" fmla="*/ 475918 h 522922"/>
                      <a:gd name="connsiteX53" fmla="*/ 21691 w 487477"/>
                      <a:gd name="connsiteY53" fmla="*/ 495921 h 522922"/>
                      <a:gd name="connsiteX54" fmla="*/ 29311 w 487477"/>
                      <a:gd name="connsiteY54" fmla="*/ 502589 h 522922"/>
                      <a:gd name="connsiteX55" fmla="*/ 30264 w 487477"/>
                      <a:gd name="connsiteY55" fmla="*/ 502589 h 522922"/>
                      <a:gd name="connsiteX56" fmla="*/ 31216 w 487477"/>
                      <a:gd name="connsiteY56" fmla="*/ 502589 h 522922"/>
                      <a:gd name="connsiteX57" fmla="*/ 456983 w 487477"/>
                      <a:gd name="connsiteY57" fmla="*/ 502589 h 522922"/>
                      <a:gd name="connsiteX58" fmla="*/ 457936 w 487477"/>
                      <a:gd name="connsiteY58" fmla="*/ 502589 h 522922"/>
                      <a:gd name="connsiteX59" fmla="*/ 466508 w 487477"/>
                      <a:gd name="connsiteY59" fmla="*/ 495921 h 522922"/>
                      <a:gd name="connsiteX60" fmla="*/ 467461 w 487477"/>
                      <a:gd name="connsiteY60" fmla="*/ 477824 h 522922"/>
                      <a:gd name="connsiteX61" fmla="*/ 466508 w 487477"/>
                      <a:gd name="connsiteY61" fmla="*/ 475918 h 522922"/>
                      <a:gd name="connsiteX62" fmla="*/ 465556 w 487477"/>
                      <a:gd name="connsiteY62" fmla="*/ 474014 h 522922"/>
                      <a:gd name="connsiteX63" fmla="*/ 423646 w 487477"/>
                      <a:gd name="connsiteY63" fmla="*/ 385431 h 522922"/>
                      <a:gd name="connsiteX64" fmla="*/ 255054 w 487477"/>
                      <a:gd name="connsiteY64" fmla="*/ 402576 h 522922"/>
                      <a:gd name="connsiteX65" fmla="*/ 305536 w 487477"/>
                      <a:gd name="connsiteY65" fmla="*/ 255891 h 522922"/>
                      <a:gd name="connsiteX66" fmla="*/ 272199 w 487477"/>
                      <a:gd name="connsiteY66" fmla="*/ 289228 h 522922"/>
                      <a:gd name="connsiteX67" fmla="*/ 305536 w 487477"/>
                      <a:gd name="connsiteY67" fmla="*/ 322566 h 522922"/>
                      <a:gd name="connsiteX68" fmla="*/ 338874 w 487477"/>
                      <a:gd name="connsiteY68" fmla="*/ 289228 h 522922"/>
                      <a:gd name="connsiteX69" fmla="*/ 305536 w 487477"/>
                      <a:gd name="connsiteY69" fmla="*/ 255891 h 522922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  <a:cxn ang="0">
                        <a:pos x="connsiteX17" y="connsiteY17"/>
                      </a:cxn>
                      <a:cxn ang="0">
                        <a:pos x="connsiteX18" y="connsiteY18"/>
                      </a:cxn>
                      <a:cxn ang="0">
                        <a:pos x="connsiteX19" y="connsiteY19"/>
                      </a:cxn>
                      <a:cxn ang="0">
                        <a:pos x="connsiteX20" y="connsiteY20"/>
                      </a:cxn>
                      <a:cxn ang="0">
                        <a:pos x="connsiteX21" y="connsiteY21"/>
                      </a:cxn>
                      <a:cxn ang="0">
                        <a:pos x="connsiteX22" y="connsiteY22"/>
                      </a:cxn>
                      <a:cxn ang="0">
                        <a:pos x="connsiteX23" y="connsiteY23"/>
                      </a:cxn>
                      <a:cxn ang="0">
                        <a:pos x="connsiteX24" y="connsiteY24"/>
                      </a:cxn>
                      <a:cxn ang="0">
                        <a:pos x="connsiteX25" y="connsiteY25"/>
                      </a:cxn>
                      <a:cxn ang="0">
                        <a:pos x="connsiteX26" y="connsiteY26"/>
                      </a:cxn>
                      <a:cxn ang="0">
                        <a:pos x="connsiteX27" y="connsiteY27"/>
                      </a:cxn>
                      <a:cxn ang="0">
                        <a:pos x="connsiteX28" y="connsiteY28"/>
                      </a:cxn>
                      <a:cxn ang="0">
                        <a:pos x="connsiteX29" y="connsiteY29"/>
                      </a:cxn>
                      <a:cxn ang="0">
                        <a:pos x="connsiteX30" y="connsiteY30"/>
                      </a:cxn>
                      <a:cxn ang="0">
                        <a:pos x="connsiteX31" y="connsiteY31"/>
                      </a:cxn>
                      <a:cxn ang="0">
                        <a:pos x="connsiteX32" y="connsiteY32"/>
                      </a:cxn>
                      <a:cxn ang="0">
                        <a:pos x="connsiteX33" y="connsiteY33"/>
                      </a:cxn>
                      <a:cxn ang="0">
                        <a:pos x="connsiteX34" y="connsiteY34"/>
                      </a:cxn>
                      <a:cxn ang="0">
                        <a:pos x="connsiteX35" y="connsiteY35"/>
                      </a:cxn>
                      <a:cxn ang="0">
                        <a:pos x="connsiteX36" y="connsiteY36"/>
                      </a:cxn>
                      <a:cxn ang="0">
                        <a:pos x="connsiteX37" y="connsiteY37"/>
                      </a:cxn>
                      <a:cxn ang="0">
                        <a:pos x="connsiteX38" y="connsiteY38"/>
                      </a:cxn>
                      <a:cxn ang="0">
                        <a:pos x="connsiteX39" y="connsiteY39"/>
                      </a:cxn>
                      <a:cxn ang="0">
                        <a:pos x="connsiteX40" y="connsiteY40"/>
                      </a:cxn>
                      <a:cxn ang="0">
                        <a:pos x="connsiteX41" y="connsiteY41"/>
                      </a:cxn>
                      <a:cxn ang="0">
                        <a:pos x="connsiteX42" y="connsiteY42"/>
                      </a:cxn>
                      <a:cxn ang="0">
                        <a:pos x="connsiteX43" y="connsiteY43"/>
                      </a:cxn>
                      <a:cxn ang="0">
                        <a:pos x="connsiteX44" y="connsiteY44"/>
                      </a:cxn>
                      <a:cxn ang="0">
                        <a:pos x="connsiteX45" y="connsiteY45"/>
                      </a:cxn>
                      <a:cxn ang="0">
                        <a:pos x="connsiteX46" y="connsiteY46"/>
                      </a:cxn>
                      <a:cxn ang="0">
                        <a:pos x="connsiteX47" y="connsiteY47"/>
                      </a:cxn>
                      <a:cxn ang="0">
                        <a:pos x="connsiteX48" y="connsiteY48"/>
                      </a:cxn>
                      <a:cxn ang="0">
                        <a:pos x="connsiteX49" y="connsiteY49"/>
                      </a:cxn>
                      <a:cxn ang="0">
                        <a:pos x="connsiteX50" y="connsiteY50"/>
                      </a:cxn>
                      <a:cxn ang="0">
                        <a:pos x="connsiteX51" y="connsiteY51"/>
                      </a:cxn>
                      <a:cxn ang="0">
                        <a:pos x="connsiteX52" y="connsiteY52"/>
                      </a:cxn>
                      <a:cxn ang="0">
                        <a:pos x="connsiteX53" y="connsiteY53"/>
                      </a:cxn>
                      <a:cxn ang="0">
                        <a:pos x="connsiteX54" y="connsiteY54"/>
                      </a:cxn>
                      <a:cxn ang="0">
                        <a:pos x="connsiteX55" y="connsiteY55"/>
                      </a:cxn>
                      <a:cxn ang="0">
                        <a:pos x="connsiteX56" y="connsiteY56"/>
                      </a:cxn>
                      <a:cxn ang="0">
                        <a:pos x="connsiteX57" y="connsiteY57"/>
                      </a:cxn>
                      <a:cxn ang="0">
                        <a:pos x="connsiteX58" y="connsiteY58"/>
                      </a:cxn>
                      <a:cxn ang="0">
                        <a:pos x="connsiteX59" y="connsiteY59"/>
                      </a:cxn>
                      <a:cxn ang="0">
                        <a:pos x="connsiteX60" y="connsiteY60"/>
                      </a:cxn>
                      <a:cxn ang="0">
                        <a:pos x="connsiteX61" y="connsiteY61"/>
                      </a:cxn>
                      <a:cxn ang="0">
                        <a:pos x="connsiteX62" y="connsiteY62"/>
                      </a:cxn>
                      <a:cxn ang="0">
                        <a:pos x="connsiteX63" y="connsiteY63"/>
                      </a:cxn>
                      <a:cxn ang="0">
                        <a:pos x="connsiteX64" y="connsiteY64"/>
                      </a:cxn>
                      <a:cxn ang="0">
                        <a:pos x="connsiteX65" y="connsiteY65"/>
                      </a:cxn>
                      <a:cxn ang="0">
                        <a:pos x="connsiteX66" y="connsiteY66"/>
                      </a:cxn>
                      <a:cxn ang="0">
                        <a:pos x="connsiteX67" y="connsiteY67"/>
                      </a:cxn>
                      <a:cxn ang="0">
                        <a:pos x="connsiteX68" y="connsiteY68"/>
                      </a:cxn>
                      <a:cxn ang="0">
                        <a:pos x="connsiteX69" y="connsiteY69"/>
                      </a:cxn>
                    </a:cxnLst>
                    <a:rect l="l" t="t" r="r" b="b"/>
                    <a:pathLst>
                      <a:path w="487477" h="522922">
                        <a:moveTo>
                          <a:pt x="8356" y="512114"/>
                        </a:moveTo>
                        <a:lnTo>
                          <a:pt x="8356" y="512114"/>
                        </a:lnTo>
                        <a:lnTo>
                          <a:pt x="8356" y="512114"/>
                        </a:lnTo>
                        <a:lnTo>
                          <a:pt x="7404" y="511161"/>
                        </a:lnTo>
                        <a:cubicBezTo>
                          <a:pt x="6451" y="510209"/>
                          <a:pt x="6451" y="509256"/>
                          <a:pt x="5499" y="508303"/>
                        </a:cubicBezTo>
                        <a:lnTo>
                          <a:pt x="5499" y="508303"/>
                        </a:lnTo>
                        <a:lnTo>
                          <a:pt x="5499" y="507351"/>
                        </a:lnTo>
                        <a:lnTo>
                          <a:pt x="4546" y="505446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3593" y="503541"/>
                        </a:lnTo>
                        <a:lnTo>
                          <a:pt x="2641" y="501636"/>
                        </a:lnTo>
                        <a:cubicBezTo>
                          <a:pt x="2641" y="501636"/>
                          <a:pt x="2641" y="500684"/>
                          <a:pt x="2641" y="500684"/>
                        </a:cubicBezTo>
                        <a:cubicBezTo>
                          <a:pt x="2641" y="499731"/>
                          <a:pt x="2641" y="499731"/>
                          <a:pt x="1689" y="498778"/>
                        </a:cubicBezTo>
                        <a:cubicBezTo>
                          <a:pt x="1689" y="497826"/>
                          <a:pt x="736" y="495921"/>
                          <a:pt x="736" y="494968"/>
                        </a:cubicBezTo>
                        <a:lnTo>
                          <a:pt x="736" y="492111"/>
                        </a:lnTo>
                        <a:cubicBezTo>
                          <a:pt x="736" y="490206"/>
                          <a:pt x="736" y="487349"/>
                          <a:pt x="736" y="485443"/>
                        </a:cubicBezTo>
                        <a:cubicBezTo>
                          <a:pt x="736" y="478776"/>
                          <a:pt x="2641" y="473061"/>
                          <a:pt x="5499" y="467346"/>
                        </a:cubicBezTo>
                        <a:lnTo>
                          <a:pt x="155041" y="151116"/>
                        </a:lnTo>
                        <a:cubicBezTo>
                          <a:pt x="157899" y="146353"/>
                          <a:pt x="158851" y="140639"/>
                          <a:pt x="158851" y="134924"/>
                        </a:cubicBezTo>
                        <a:lnTo>
                          <a:pt x="158851" y="19671"/>
                        </a:lnTo>
                        <a:lnTo>
                          <a:pt x="120751" y="19671"/>
                        </a:lnTo>
                        <a:lnTo>
                          <a:pt x="120751" y="621"/>
                        </a:lnTo>
                        <a:lnTo>
                          <a:pt x="368401" y="621"/>
                        </a:lnTo>
                        <a:lnTo>
                          <a:pt x="368401" y="19671"/>
                        </a:lnTo>
                        <a:lnTo>
                          <a:pt x="330301" y="19671"/>
                        </a:lnTo>
                        <a:lnTo>
                          <a:pt x="330301" y="134924"/>
                        </a:lnTo>
                        <a:cubicBezTo>
                          <a:pt x="330301" y="140639"/>
                          <a:pt x="331254" y="146353"/>
                          <a:pt x="334111" y="151116"/>
                        </a:cubicBezTo>
                        <a:lnTo>
                          <a:pt x="483654" y="467346"/>
                        </a:lnTo>
                        <a:cubicBezTo>
                          <a:pt x="489368" y="478776"/>
                          <a:pt x="489368" y="492111"/>
                          <a:pt x="485558" y="504493"/>
                        </a:cubicBezTo>
                        <a:lnTo>
                          <a:pt x="485558" y="504493"/>
                        </a:lnTo>
                        <a:lnTo>
                          <a:pt x="484606" y="506399"/>
                        </a:lnTo>
                        <a:cubicBezTo>
                          <a:pt x="479843" y="515924"/>
                          <a:pt x="470318" y="522591"/>
                          <a:pt x="459841" y="523543"/>
                        </a:cubicBezTo>
                        <a:lnTo>
                          <a:pt x="457936" y="523543"/>
                        </a:lnTo>
                        <a:lnTo>
                          <a:pt x="32168" y="523543"/>
                        </a:lnTo>
                        <a:lnTo>
                          <a:pt x="30264" y="523543"/>
                        </a:lnTo>
                        <a:cubicBezTo>
                          <a:pt x="29311" y="523543"/>
                          <a:pt x="28358" y="523543"/>
                          <a:pt x="27406" y="523543"/>
                        </a:cubicBezTo>
                        <a:cubicBezTo>
                          <a:pt x="26454" y="523543"/>
                          <a:pt x="24549" y="523543"/>
                          <a:pt x="23596" y="522591"/>
                        </a:cubicBezTo>
                        <a:lnTo>
                          <a:pt x="23596" y="522591"/>
                        </a:lnTo>
                        <a:cubicBezTo>
                          <a:pt x="21691" y="521639"/>
                          <a:pt x="19786" y="521639"/>
                          <a:pt x="17881" y="520686"/>
                        </a:cubicBezTo>
                        <a:lnTo>
                          <a:pt x="15976" y="519734"/>
                        </a:lnTo>
                        <a:cubicBezTo>
                          <a:pt x="15976" y="519734"/>
                          <a:pt x="15024" y="519734"/>
                          <a:pt x="15024" y="518781"/>
                        </a:cubicBezTo>
                        <a:cubicBezTo>
                          <a:pt x="13118" y="517828"/>
                          <a:pt x="11214" y="515924"/>
                          <a:pt x="10261" y="514971"/>
                        </a:cubicBezTo>
                        <a:lnTo>
                          <a:pt x="8356" y="512114"/>
                        </a:lnTo>
                        <a:lnTo>
                          <a:pt x="8356" y="512114"/>
                        </a:lnTo>
                        <a:close/>
                        <a:moveTo>
                          <a:pt x="255054" y="402576"/>
                        </a:moveTo>
                        <a:lnTo>
                          <a:pt x="252196" y="404481"/>
                        </a:lnTo>
                        <a:lnTo>
                          <a:pt x="246481" y="408291"/>
                        </a:lnTo>
                        <a:cubicBezTo>
                          <a:pt x="198856" y="439724"/>
                          <a:pt x="119799" y="440676"/>
                          <a:pt x="55029" y="414959"/>
                        </a:cubicBezTo>
                        <a:lnTo>
                          <a:pt x="51218" y="413053"/>
                        </a:lnTo>
                        <a:lnTo>
                          <a:pt x="22643" y="474014"/>
                        </a:lnTo>
                        <a:lnTo>
                          <a:pt x="21691" y="475918"/>
                        </a:lnTo>
                        <a:cubicBezTo>
                          <a:pt x="18833" y="482586"/>
                          <a:pt x="18833" y="490206"/>
                          <a:pt x="21691" y="495921"/>
                        </a:cubicBezTo>
                        <a:cubicBezTo>
                          <a:pt x="22643" y="498778"/>
                          <a:pt x="25501" y="501636"/>
                          <a:pt x="29311" y="502589"/>
                        </a:cubicBezTo>
                        <a:lnTo>
                          <a:pt x="30264" y="502589"/>
                        </a:lnTo>
                        <a:lnTo>
                          <a:pt x="31216" y="502589"/>
                        </a:lnTo>
                        <a:lnTo>
                          <a:pt x="456983" y="502589"/>
                        </a:lnTo>
                        <a:lnTo>
                          <a:pt x="457936" y="502589"/>
                        </a:lnTo>
                        <a:cubicBezTo>
                          <a:pt x="461746" y="502589"/>
                          <a:pt x="464604" y="499731"/>
                          <a:pt x="466508" y="495921"/>
                        </a:cubicBezTo>
                        <a:cubicBezTo>
                          <a:pt x="468414" y="490206"/>
                          <a:pt x="469366" y="483539"/>
                          <a:pt x="467461" y="477824"/>
                        </a:cubicBezTo>
                        <a:lnTo>
                          <a:pt x="466508" y="475918"/>
                        </a:lnTo>
                        <a:lnTo>
                          <a:pt x="465556" y="474014"/>
                        </a:lnTo>
                        <a:lnTo>
                          <a:pt x="423646" y="385431"/>
                        </a:lnTo>
                        <a:cubicBezTo>
                          <a:pt x="365543" y="372096"/>
                          <a:pt x="296011" y="376859"/>
                          <a:pt x="255054" y="402576"/>
                        </a:cubicBezTo>
                        <a:close/>
                        <a:moveTo>
                          <a:pt x="305536" y="255891"/>
                        </a:moveTo>
                        <a:cubicBezTo>
                          <a:pt x="287439" y="255891"/>
                          <a:pt x="272199" y="271131"/>
                          <a:pt x="272199" y="289228"/>
                        </a:cubicBezTo>
                        <a:cubicBezTo>
                          <a:pt x="272199" y="307326"/>
                          <a:pt x="287439" y="322566"/>
                          <a:pt x="305536" y="322566"/>
                        </a:cubicBezTo>
                        <a:cubicBezTo>
                          <a:pt x="323633" y="322566"/>
                          <a:pt x="338874" y="307326"/>
                          <a:pt x="338874" y="289228"/>
                        </a:cubicBezTo>
                        <a:cubicBezTo>
                          <a:pt x="338874" y="270178"/>
                          <a:pt x="323633" y="255891"/>
                          <a:pt x="305536" y="255891"/>
                        </a:cubicBezTo>
                        <a:close/>
                      </a:path>
                    </a:pathLst>
                  </a:custGeom>
                  <a:solidFill>
                    <a:srgbClr val="FFFFFF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>
                    <a:defPPr>
                      <a:defRPr lang="zh-CN"/>
                    </a:defPPr>
                    <a:lvl1pPr marL="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1pPr>
                    <a:lvl2pPr marL="457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2pPr>
                    <a:lvl3pPr marL="914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3pPr>
                    <a:lvl4pPr marL="1371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4pPr>
                    <a:lvl5pPr marL="18288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5pPr>
                    <a:lvl6pPr marL="22860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6pPr>
                    <a:lvl7pPr marL="27432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7pPr>
                    <a:lvl8pPr marL="32004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8pPr>
                    <a:lvl9pPr marL="3657600" algn="l" defTabSz="914400" rtl="0" eaLnBrk="1" latinLnBrk="0" hangingPunct="1">
                      <a:defRPr sz="1800" kern="1200">
                        <a:solidFill>
                          <a:schemeClr val="tx1"/>
                        </a:solidFill>
                      </a:defRPr>
                    </a:lvl9pPr>
                  </a:lstStyle>
                  <a:p>
                    <a:endParaRPr lang="zh-CN" altLang="en-US"/>
                  </a:p>
                </p:txBody>
              </p:sp>
            </p:grpSp>
          </p:grpSp>
        </p:grpSp>
      </p:grpSp>
      <p:sp>
        <p:nvSpPr>
          <p:cNvPr id="43" name="Title 42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培育全员改进文化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272916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/>
          <p:cNvGrpSpPr/>
          <p:nvPr/>
        </p:nvGrpSpPr>
        <p:grpSpPr>
          <a:xfrm>
            <a:off x="660400" y="1028699"/>
            <a:ext cx="10858499" cy="5310947"/>
            <a:chOff x="660400" y="1028699"/>
            <a:chExt cx="10858499" cy="5310947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080067E-2294-454E-81A1-3B1764772074}"/>
                </a:ext>
              </a:extLst>
            </p:cNvPr>
            <p:cNvSpPr/>
            <p:nvPr/>
          </p:nvSpPr>
          <p:spPr>
            <a:xfrm>
              <a:off x="660400" y="1028699"/>
              <a:ext cx="10858498" cy="720433"/>
            </a:xfrm>
            <a:prstGeom prst="rect">
              <a:avLst/>
            </a:prstGeom>
          </p:spPr>
          <p:txBody>
            <a:bodyPr wrap="square" anchor="b" anchorCtr="0">
              <a:no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建立持续改进文化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A334672-B198-4674-81B0-F9DD9B1B9D4B}"/>
                </a:ext>
              </a:extLst>
            </p:cNvPr>
            <p:cNvSpPr txBox="1"/>
            <p:nvPr/>
          </p:nvSpPr>
          <p:spPr>
            <a:xfrm>
              <a:off x="660400" y="1784418"/>
              <a:ext cx="10858499" cy="294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提高员工意识，推动企业不断进步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CC3F2592-0350-4E64-8F7C-EBC39A8C34C8}"/>
                </a:ext>
              </a:extLst>
            </p:cNvPr>
            <p:cNvGrpSpPr/>
            <p:nvPr/>
          </p:nvGrpSpPr>
          <p:grpSpPr>
            <a:xfrm>
              <a:off x="660400" y="4045585"/>
              <a:ext cx="1831183" cy="2294061"/>
              <a:chOff x="660400" y="4045585"/>
              <a:chExt cx="1831183" cy="2294061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0921919-37F7-48F8-955A-F1CF6D5E7664}"/>
                  </a:ext>
                </a:extLst>
              </p:cNvPr>
              <p:cNvSpPr/>
              <p:nvPr/>
            </p:nvSpPr>
            <p:spPr>
              <a:xfrm>
                <a:off x="660400" y="4045585"/>
                <a:ext cx="1359837" cy="1238300"/>
              </a:xfrm>
              <a:prstGeom prst="rect">
                <a:avLst/>
              </a:prstGeom>
              <a:solidFill>
                <a:schemeClr val="accent5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4B35FDF-BCC4-49E6-8521-F30609E7F208}"/>
                  </a:ext>
                </a:extLst>
              </p:cNvPr>
              <p:cNvSpPr txBox="1"/>
              <p:nvPr/>
            </p:nvSpPr>
            <p:spPr>
              <a:xfrm>
                <a:off x="980397" y="5475194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强调团队合作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C05FD2D-0F40-4790-8E40-A680346CB95B}"/>
                  </a:ext>
                </a:extLst>
              </p:cNvPr>
              <p:cNvSpPr/>
              <p:nvPr/>
            </p:nvSpPr>
            <p:spPr>
              <a:xfrm flipH="1">
                <a:off x="980396" y="5821041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共同制定目标，分工协作</a:t>
                </a:r>
              </a:p>
            </p:txBody>
          </p:sp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9AF33CE8-B0C7-4473-89A9-AB1F8C76C10A}"/>
                  </a:ext>
                </a:extLst>
              </p:cNvPr>
              <p:cNvGrpSpPr/>
              <p:nvPr/>
            </p:nvGrpSpPr>
            <p:grpSpPr>
              <a:xfrm>
                <a:off x="1034316" y="4374092"/>
                <a:ext cx="603451" cy="603448"/>
                <a:chOff x="6963071" y="6920048"/>
                <a:chExt cx="410200" cy="410198"/>
              </a:xfrm>
            </p:grpSpPr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0DA22485-9E3F-4D53-BAC5-06A085D456CC}"/>
                    </a:ext>
                  </a:extLst>
                </p:cNvPr>
                <p:cNvSpPr/>
                <p:nvPr/>
              </p:nvSpPr>
              <p:spPr>
                <a:xfrm>
                  <a:off x="6963071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5">
                        <a:lumMod val="60000"/>
                        <a:lumOff val="40000"/>
                      </a:schemeClr>
                    </a:gs>
                    <a:gs pos="60000">
                      <a:schemeClr val="accent5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5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0" name="Freeform: Shape 9">
                  <a:extLst>
                    <a:ext uri="{FF2B5EF4-FFF2-40B4-BE49-F238E27FC236}">
                      <a16:creationId xmlns:a16="http://schemas.microsoft.com/office/drawing/2014/main" id="{A5103451-D12E-4095-B965-342DBAD60021}"/>
                    </a:ext>
                  </a:extLst>
                </p:cNvPr>
                <p:cNvSpPr/>
                <p:nvPr/>
              </p:nvSpPr>
              <p:spPr>
                <a:xfrm>
                  <a:off x="7079170" y="7040910"/>
                  <a:ext cx="178001" cy="174822"/>
                </a:xfrm>
                <a:custGeom>
                  <a:avLst/>
                  <a:gdLst>
                    <a:gd name="connsiteX0" fmla="*/ 343764 w 533400"/>
                    <a:gd name="connsiteY0" fmla="*/ 276846 h 523875"/>
                    <a:gd name="connsiteX1" fmla="*/ 372339 w 533400"/>
                    <a:gd name="connsiteY1" fmla="*/ 305421 h 523875"/>
                    <a:gd name="connsiteX2" fmla="*/ 372339 w 533400"/>
                    <a:gd name="connsiteY2" fmla="*/ 495921 h 523875"/>
                    <a:gd name="connsiteX3" fmla="*/ 343764 w 533400"/>
                    <a:gd name="connsiteY3" fmla="*/ 524496 h 523875"/>
                    <a:gd name="connsiteX4" fmla="*/ 191364 w 533400"/>
                    <a:gd name="connsiteY4" fmla="*/ 524496 h 523875"/>
                    <a:gd name="connsiteX5" fmla="*/ 162789 w 533400"/>
                    <a:gd name="connsiteY5" fmla="*/ 495921 h 523875"/>
                    <a:gd name="connsiteX6" fmla="*/ 162789 w 533400"/>
                    <a:gd name="connsiteY6" fmla="*/ 305421 h 523875"/>
                    <a:gd name="connsiteX7" fmla="*/ 191364 w 533400"/>
                    <a:gd name="connsiteY7" fmla="*/ 276846 h 523875"/>
                    <a:gd name="connsiteX8" fmla="*/ 343764 w 533400"/>
                    <a:gd name="connsiteY8" fmla="*/ 276846 h 523875"/>
                    <a:gd name="connsiteX9" fmla="*/ 143739 w 533400"/>
                    <a:gd name="connsiteY9" fmla="*/ 114921 h 523875"/>
                    <a:gd name="connsiteX10" fmla="*/ 179934 w 533400"/>
                    <a:gd name="connsiteY10" fmla="*/ 153021 h 523875"/>
                    <a:gd name="connsiteX11" fmla="*/ 181839 w 533400"/>
                    <a:gd name="connsiteY11" fmla="*/ 153021 h 523875"/>
                    <a:gd name="connsiteX12" fmla="*/ 353289 w 533400"/>
                    <a:gd name="connsiteY12" fmla="*/ 153021 h 523875"/>
                    <a:gd name="connsiteX13" fmla="*/ 391389 w 533400"/>
                    <a:gd name="connsiteY13" fmla="*/ 116826 h 523875"/>
                    <a:gd name="connsiteX14" fmla="*/ 391389 w 533400"/>
                    <a:gd name="connsiteY14" fmla="*/ 114921 h 523875"/>
                    <a:gd name="connsiteX15" fmla="*/ 505689 w 533400"/>
                    <a:gd name="connsiteY15" fmla="*/ 114921 h 523875"/>
                    <a:gd name="connsiteX16" fmla="*/ 534264 w 533400"/>
                    <a:gd name="connsiteY16" fmla="*/ 143496 h 523875"/>
                    <a:gd name="connsiteX17" fmla="*/ 534264 w 533400"/>
                    <a:gd name="connsiteY17" fmla="*/ 381621 h 523875"/>
                    <a:gd name="connsiteX18" fmla="*/ 505689 w 533400"/>
                    <a:gd name="connsiteY18" fmla="*/ 410196 h 523875"/>
                    <a:gd name="connsiteX19" fmla="*/ 391389 w 533400"/>
                    <a:gd name="connsiteY19" fmla="*/ 410196 h 523875"/>
                    <a:gd name="connsiteX20" fmla="*/ 391389 w 533400"/>
                    <a:gd name="connsiteY20" fmla="*/ 295896 h 523875"/>
                    <a:gd name="connsiteX21" fmla="*/ 355194 w 533400"/>
                    <a:gd name="connsiteY21" fmla="*/ 257796 h 523875"/>
                    <a:gd name="connsiteX22" fmla="*/ 353289 w 533400"/>
                    <a:gd name="connsiteY22" fmla="*/ 257796 h 523875"/>
                    <a:gd name="connsiteX23" fmla="*/ 181839 w 533400"/>
                    <a:gd name="connsiteY23" fmla="*/ 257796 h 523875"/>
                    <a:gd name="connsiteX24" fmla="*/ 143739 w 533400"/>
                    <a:gd name="connsiteY24" fmla="*/ 293991 h 523875"/>
                    <a:gd name="connsiteX25" fmla="*/ 143739 w 533400"/>
                    <a:gd name="connsiteY25" fmla="*/ 295896 h 523875"/>
                    <a:gd name="connsiteX26" fmla="*/ 143739 w 533400"/>
                    <a:gd name="connsiteY26" fmla="*/ 410196 h 523875"/>
                    <a:gd name="connsiteX27" fmla="*/ 29439 w 533400"/>
                    <a:gd name="connsiteY27" fmla="*/ 410196 h 523875"/>
                    <a:gd name="connsiteX28" fmla="*/ 864 w 533400"/>
                    <a:gd name="connsiteY28" fmla="*/ 381621 h 523875"/>
                    <a:gd name="connsiteX29" fmla="*/ 864 w 533400"/>
                    <a:gd name="connsiteY29" fmla="*/ 201408 h 523875"/>
                    <a:gd name="connsiteX30" fmla="*/ 11151 w 533400"/>
                    <a:gd name="connsiteY30" fmla="*/ 175405 h 523875"/>
                    <a:gd name="connsiteX31" fmla="*/ 56300 w 533400"/>
                    <a:gd name="connsiteY31" fmla="*/ 127018 h 523875"/>
                    <a:gd name="connsiteX32" fmla="*/ 84112 w 533400"/>
                    <a:gd name="connsiteY32" fmla="*/ 114921 h 523875"/>
                    <a:gd name="connsiteX33" fmla="*/ 143739 w 533400"/>
                    <a:gd name="connsiteY33" fmla="*/ 114921 h 523875"/>
                    <a:gd name="connsiteX34" fmla="*/ 462827 w 533400"/>
                    <a:gd name="connsiteY34" fmla="*/ 172071 h 523875"/>
                    <a:gd name="connsiteX35" fmla="*/ 448539 w 533400"/>
                    <a:gd name="connsiteY35" fmla="*/ 186359 h 523875"/>
                    <a:gd name="connsiteX36" fmla="*/ 462827 w 533400"/>
                    <a:gd name="connsiteY36" fmla="*/ 200646 h 523875"/>
                    <a:gd name="connsiteX37" fmla="*/ 477114 w 533400"/>
                    <a:gd name="connsiteY37" fmla="*/ 186359 h 523875"/>
                    <a:gd name="connsiteX38" fmla="*/ 462827 w 533400"/>
                    <a:gd name="connsiteY38" fmla="*/ 172071 h 523875"/>
                    <a:gd name="connsiteX39" fmla="*/ 343764 w 533400"/>
                    <a:gd name="connsiteY39" fmla="*/ 621 h 523875"/>
                    <a:gd name="connsiteX40" fmla="*/ 372339 w 533400"/>
                    <a:gd name="connsiteY40" fmla="*/ 29196 h 523875"/>
                    <a:gd name="connsiteX41" fmla="*/ 372339 w 533400"/>
                    <a:gd name="connsiteY41" fmla="*/ 105396 h 523875"/>
                    <a:gd name="connsiteX42" fmla="*/ 343764 w 533400"/>
                    <a:gd name="connsiteY42" fmla="*/ 133971 h 523875"/>
                    <a:gd name="connsiteX43" fmla="*/ 191364 w 533400"/>
                    <a:gd name="connsiteY43" fmla="*/ 133971 h 523875"/>
                    <a:gd name="connsiteX44" fmla="*/ 162789 w 533400"/>
                    <a:gd name="connsiteY44" fmla="*/ 105396 h 523875"/>
                    <a:gd name="connsiteX45" fmla="*/ 162789 w 533400"/>
                    <a:gd name="connsiteY45" fmla="*/ 29196 h 523875"/>
                    <a:gd name="connsiteX46" fmla="*/ 191364 w 533400"/>
                    <a:gd name="connsiteY46" fmla="*/ 621 h 523875"/>
                    <a:gd name="connsiteX47" fmla="*/ 343764 w 533400"/>
                    <a:gd name="connsiteY47" fmla="*/ 621 h 5238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</a:cxnLst>
                  <a:rect l="l" t="t" r="r" b="b"/>
                  <a:pathLst>
                    <a:path w="533400" h="523875">
                      <a:moveTo>
                        <a:pt x="343764" y="276846"/>
                      </a:moveTo>
                      <a:cubicBezTo>
                        <a:pt x="359576" y="276846"/>
                        <a:pt x="372339" y="289610"/>
                        <a:pt x="372339" y="305421"/>
                      </a:cubicBezTo>
                      <a:lnTo>
                        <a:pt x="372339" y="495921"/>
                      </a:lnTo>
                      <a:cubicBezTo>
                        <a:pt x="372339" y="511732"/>
                        <a:pt x="359576" y="524496"/>
                        <a:pt x="343764" y="524496"/>
                      </a:cubicBezTo>
                      <a:lnTo>
                        <a:pt x="191364" y="524496"/>
                      </a:lnTo>
                      <a:cubicBezTo>
                        <a:pt x="175552" y="524496"/>
                        <a:pt x="162789" y="511732"/>
                        <a:pt x="162789" y="495921"/>
                      </a:cubicBezTo>
                      <a:lnTo>
                        <a:pt x="162789" y="305421"/>
                      </a:lnTo>
                      <a:cubicBezTo>
                        <a:pt x="162789" y="289610"/>
                        <a:pt x="175552" y="276846"/>
                        <a:pt x="191364" y="276846"/>
                      </a:cubicBezTo>
                      <a:lnTo>
                        <a:pt x="343764" y="276846"/>
                      </a:lnTo>
                      <a:close/>
                      <a:moveTo>
                        <a:pt x="143739" y="114921"/>
                      </a:moveTo>
                      <a:cubicBezTo>
                        <a:pt x="143739" y="135305"/>
                        <a:pt x="159741" y="151973"/>
                        <a:pt x="179934" y="153021"/>
                      </a:cubicBezTo>
                      <a:lnTo>
                        <a:pt x="181839" y="153021"/>
                      </a:lnTo>
                      <a:lnTo>
                        <a:pt x="353289" y="153021"/>
                      </a:lnTo>
                      <a:cubicBezTo>
                        <a:pt x="373673" y="153021"/>
                        <a:pt x="390341" y="137019"/>
                        <a:pt x="391389" y="116826"/>
                      </a:cubicBezTo>
                      <a:lnTo>
                        <a:pt x="391389" y="114921"/>
                      </a:lnTo>
                      <a:lnTo>
                        <a:pt x="505689" y="114921"/>
                      </a:lnTo>
                      <a:cubicBezTo>
                        <a:pt x="521501" y="114921"/>
                        <a:pt x="534264" y="127685"/>
                        <a:pt x="534264" y="143496"/>
                      </a:cubicBezTo>
                      <a:lnTo>
                        <a:pt x="534264" y="381621"/>
                      </a:lnTo>
                      <a:cubicBezTo>
                        <a:pt x="534264" y="397432"/>
                        <a:pt x="521501" y="410196"/>
                        <a:pt x="505689" y="410196"/>
                      </a:cubicBezTo>
                      <a:lnTo>
                        <a:pt x="391389" y="410196"/>
                      </a:lnTo>
                      <a:lnTo>
                        <a:pt x="391389" y="295896"/>
                      </a:lnTo>
                      <a:cubicBezTo>
                        <a:pt x="391389" y="275512"/>
                        <a:pt x="375387" y="258844"/>
                        <a:pt x="355194" y="257796"/>
                      </a:cubicBezTo>
                      <a:lnTo>
                        <a:pt x="353289" y="257796"/>
                      </a:lnTo>
                      <a:lnTo>
                        <a:pt x="181839" y="257796"/>
                      </a:lnTo>
                      <a:cubicBezTo>
                        <a:pt x="161455" y="257796"/>
                        <a:pt x="144787" y="273798"/>
                        <a:pt x="143739" y="293991"/>
                      </a:cubicBezTo>
                      <a:lnTo>
                        <a:pt x="143739" y="295896"/>
                      </a:lnTo>
                      <a:lnTo>
                        <a:pt x="143739" y="410196"/>
                      </a:lnTo>
                      <a:lnTo>
                        <a:pt x="29439" y="410196"/>
                      </a:lnTo>
                      <a:cubicBezTo>
                        <a:pt x="13627" y="410196"/>
                        <a:pt x="864" y="397432"/>
                        <a:pt x="864" y="381621"/>
                      </a:cubicBezTo>
                      <a:lnTo>
                        <a:pt x="864" y="201408"/>
                      </a:lnTo>
                      <a:cubicBezTo>
                        <a:pt x="864" y="191788"/>
                        <a:pt x="4484" y="182454"/>
                        <a:pt x="11151" y="175405"/>
                      </a:cubicBezTo>
                      <a:lnTo>
                        <a:pt x="56300" y="127018"/>
                      </a:lnTo>
                      <a:cubicBezTo>
                        <a:pt x="63538" y="119303"/>
                        <a:pt x="73635" y="114921"/>
                        <a:pt x="84112" y="114921"/>
                      </a:cubicBezTo>
                      <a:lnTo>
                        <a:pt x="143739" y="114921"/>
                      </a:lnTo>
                      <a:close/>
                      <a:moveTo>
                        <a:pt x="462827" y="172071"/>
                      </a:moveTo>
                      <a:cubicBezTo>
                        <a:pt x="454921" y="172071"/>
                        <a:pt x="448539" y="178453"/>
                        <a:pt x="448539" y="186359"/>
                      </a:cubicBezTo>
                      <a:cubicBezTo>
                        <a:pt x="448539" y="194264"/>
                        <a:pt x="454921" y="200646"/>
                        <a:pt x="462827" y="200646"/>
                      </a:cubicBezTo>
                      <a:cubicBezTo>
                        <a:pt x="470732" y="200646"/>
                        <a:pt x="477114" y="194264"/>
                        <a:pt x="477114" y="186359"/>
                      </a:cubicBezTo>
                      <a:cubicBezTo>
                        <a:pt x="477114" y="178453"/>
                        <a:pt x="470732" y="172071"/>
                        <a:pt x="462827" y="172071"/>
                      </a:cubicBezTo>
                      <a:close/>
                      <a:moveTo>
                        <a:pt x="343764" y="621"/>
                      </a:moveTo>
                      <a:cubicBezTo>
                        <a:pt x="359576" y="621"/>
                        <a:pt x="372339" y="13385"/>
                        <a:pt x="372339" y="29196"/>
                      </a:cubicBezTo>
                      <a:lnTo>
                        <a:pt x="372339" y="105396"/>
                      </a:lnTo>
                      <a:cubicBezTo>
                        <a:pt x="372339" y="121207"/>
                        <a:pt x="359576" y="133971"/>
                        <a:pt x="343764" y="133971"/>
                      </a:cubicBezTo>
                      <a:lnTo>
                        <a:pt x="191364" y="133971"/>
                      </a:lnTo>
                      <a:cubicBezTo>
                        <a:pt x="175552" y="133971"/>
                        <a:pt x="162789" y="121207"/>
                        <a:pt x="162789" y="105396"/>
                      </a:cubicBezTo>
                      <a:lnTo>
                        <a:pt x="162789" y="29196"/>
                      </a:lnTo>
                      <a:cubicBezTo>
                        <a:pt x="162789" y="13385"/>
                        <a:pt x="175552" y="621"/>
                        <a:pt x="191364" y="621"/>
                      </a:cubicBezTo>
                      <a:lnTo>
                        <a:pt x="343764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A5B28F2-0093-4738-B2D1-173668628140}"/>
                </a:ext>
              </a:extLst>
            </p:cNvPr>
            <p:cNvGrpSpPr/>
            <p:nvPr/>
          </p:nvGrpSpPr>
          <p:grpSpPr>
            <a:xfrm>
              <a:off x="2902063" y="3282100"/>
              <a:ext cx="1831183" cy="2294061"/>
              <a:chOff x="2491584" y="3282100"/>
              <a:chExt cx="1831183" cy="2294061"/>
            </a:xfrm>
          </p:grpSpPr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68E3721-72EE-4B79-A29A-9040EE4CC8BB}"/>
                  </a:ext>
                </a:extLst>
              </p:cNvPr>
              <p:cNvSpPr/>
              <p:nvPr/>
            </p:nvSpPr>
            <p:spPr>
              <a:xfrm>
                <a:off x="2491584" y="3282100"/>
                <a:ext cx="1359837" cy="1238300"/>
              </a:xfrm>
              <a:prstGeom prst="rect">
                <a:avLst/>
              </a:prstGeom>
              <a:solidFill>
                <a:schemeClr val="accent1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9B670-F6EC-4EFD-913C-0043CD70173F}"/>
                  </a:ext>
                </a:extLst>
              </p:cNvPr>
              <p:cNvSpPr txBox="1"/>
              <p:nvPr/>
            </p:nvSpPr>
            <p:spPr>
              <a:xfrm>
                <a:off x="2811581" y="4711709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激发员工创新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93287-7E0C-4746-94C8-513BC8D581D0}"/>
                  </a:ext>
                </a:extLst>
              </p:cNvPr>
              <p:cNvSpPr/>
              <p:nvPr/>
            </p:nvSpPr>
            <p:spPr>
              <a:xfrm flipH="1">
                <a:off x="2811580" y="5057556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鼓励员工提出改进意见</a:t>
                </a: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4288B8F7-7171-4911-ABCA-7E45553F2EAE}"/>
                  </a:ext>
                </a:extLst>
              </p:cNvPr>
              <p:cNvGrpSpPr/>
              <p:nvPr/>
            </p:nvGrpSpPr>
            <p:grpSpPr>
              <a:xfrm>
                <a:off x="2862704" y="3590534"/>
                <a:ext cx="603451" cy="603448"/>
                <a:chOff x="3182283" y="6920048"/>
                <a:chExt cx="410200" cy="410198"/>
              </a:xfrm>
            </p:grpSpPr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D766E6DA-C4F4-4C44-ADE0-A8ADDC1A07A4}"/>
                    </a:ext>
                  </a:extLst>
                </p:cNvPr>
                <p:cNvSpPr/>
                <p:nvPr/>
              </p:nvSpPr>
              <p:spPr>
                <a:xfrm>
                  <a:off x="3182283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7BF43FBA-D3A3-40A8-93FB-792104122CB3}"/>
                    </a:ext>
                  </a:extLst>
                </p:cNvPr>
                <p:cNvSpPr/>
                <p:nvPr/>
              </p:nvSpPr>
              <p:spPr>
                <a:xfrm>
                  <a:off x="3298383" y="7058397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2E39ECAE-0D63-48B9-9313-79C03A4419ED}"/>
                </a:ext>
              </a:extLst>
            </p:cNvPr>
            <p:cNvGrpSpPr/>
            <p:nvPr/>
          </p:nvGrpSpPr>
          <p:grpSpPr>
            <a:xfrm>
              <a:off x="5143726" y="4045585"/>
              <a:ext cx="1831183" cy="2294061"/>
              <a:chOff x="4322768" y="4045585"/>
              <a:chExt cx="1831183" cy="2294061"/>
            </a:xfrm>
          </p:grpSpPr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96C30D4B-35B7-4147-960A-B50D0C696519}"/>
                  </a:ext>
                </a:extLst>
              </p:cNvPr>
              <p:cNvSpPr/>
              <p:nvPr/>
            </p:nvSpPr>
            <p:spPr>
              <a:xfrm>
                <a:off x="4322768" y="4045585"/>
                <a:ext cx="1359837" cy="1238300"/>
              </a:xfrm>
              <a:prstGeom prst="rect">
                <a:avLst/>
              </a:prstGeom>
              <a:solidFill>
                <a:schemeClr val="accent2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03B98FD-1A57-4D23-BAAB-7CD934AC1E4A}"/>
                  </a:ext>
                </a:extLst>
              </p:cNvPr>
              <p:cNvSpPr txBox="1"/>
              <p:nvPr/>
            </p:nvSpPr>
            <p:spPr>
              <a:xfrm>
                <a:off x="4642765" y="5475194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设立奖励机制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3EF02D7-684A-4002-8F4C-96ED10A19DD2}"/>
                  </a:ext>
                </a:extLst>
              </p:cNvPr>
              <p:cNvSpPr/>
              <p:nvPr/>
            </p:nvSpPr>
            <p:spPr>
              <a:xfrm flipH="1">
                <a:off x="4642764" y="5821041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鼓励员工积极参与改进</a:t>
                </a: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B9C2A122-DADC-47FB-9E09-DC1C780F093A}"/>
                  </a:ext>
                </a:extLst>
              </p:cNvPr>
              <p:cNvGrpSpPr/>
              <p:nvPr/>
            </p:nvGrpSpPr>
            <p:grpSpPr>
              <a:xfrm>
                <a:off x="4696684" y="4374092"/>
                <a:ext cx="603451" cy="603448"/>
                <a:chOff x="4127480" y="6920048"/>
                <a:chExt cx="410200" cy="410198"/>
              </a:xfrm>
            </p:grpSpPr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4AB606E-AC39-4CB4-9653-33AF2FACB50C}"/>
                    </a:ext>
                  </a:extLst>
                </p:cNvPr>
                <p:cNvSpPr/>
                <p:nvPr/>
              </p:nvSpPr>
              <p:spPr>
                <a:xfrm>
                  <a:off x="4127480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4EE4ADA1-B49C-4A5C-8FCA-0410203057B1}"/>
                    </a:ext>
                  </a:extLst>
                </p:cNvPr>
                <p:cNvSpPr/>
                <p:nvPr/>
              </p:nvSpPr>
              <p:spPr>
                <a:xfrm>
                  <a:off x="4251387" y="7042496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6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F42962E-30B2-4572-894F-7F30B13F6235}"/>
                </a:ext>
              </a:extLst>
            </p:cNvPr>
            <p:cNvGrpSpPr/>
            <p:nvPr/>
          </p:nvGrpSpPr>
          <p:grpSpPr>
            <a:xfrm>
              <a:off x="7385389" y="3282100"/>
              <a:ext cx="1831183" cy="2294061"/>
              <a:chOff x="6153952" y="3282100"/>
              <a:chExt cx="1831183" cy="2294061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561F006-E0E2-4FC9-81A4-0B4CCCA3DBCC}"/>
                  </a:ext>
                </a:extLst>
              </p:cNvPr>
              <p:cNvSpPr/>
              <p:nvPr/>
            </p:nvSpPr>
            <p:spPr>
              <a:xfrm>
                <a:off x="6153952" y="3282100"/>
                <a:ext cx="1359837" cy="1238300"/>
              </a:xfrm>
              <a:prstGeom prst="rect">
                <a:avLst/>
              </a:prstGeom>
              <a:solidFill>
                <a:schemeClr val="accent3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10BC6E1-D635-467A-8175-DA490EBDE6C6}"/>
                  </a:ext>
                </a:extLst>
              </p:cNvPr>
              <p:cNvSpPr txBox="1"/>
              <p:nvPr/>
            </p:nvSpPr>
            <p:spPr>
              <a:xfrm>
                <a:off x="6473949" y="4711709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定期培训员工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517541B-7704-4127-9B1B-6B70D52EB4ED}"/>
                  </a:ext>
                </a:extLst>
              </p:cNvPr>
              <p:cNvSpPr/>
              <p:nvPr/>
            </p:nvSpPr>
            <p:spPr>
              <a:xfrm flipH="1">
                <a:off x="6473948" y="5057556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提升员工技能和服务质量</a:t>
                </a:r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60884C25-D8B3-48FB-873D-C5E53DB6B08F}"/>
                  </a:ext>
                </a:extLst>
              </p:cNvPr>
              <p:cNvGrpSpPr/>
              <p:nvPr/>
            </p:nvGrpSpPr>
            <p:grpSpPr>
              <a:xfrm>
                <a:off x="6527868" y="3590534"/>
                <a:ext cx="603451" cy="603448"/>
                <a:chOff x="5072677" y="6920048"/>
                <a:chExt cx="410200" cy="410198"/>
              </a:xfrm>
            </p:grpSpPr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7EA50AA5-276E-4726-AA62-F73C0C882DE3}"/>
                    </a:ext>
                  </a:extLst>
                </p:cNvPr>
                <p:cNvSpPr/>
                <p:nvPr/>
              </p:nvSpPr>
              <p:spPr>
                <a:xfrm>
                  <a:off x="5072677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1" name="Freeform: Shape 30">
                  <a:extLst>
                    <a:ext uri="{FF2B5EF4-FFF2-40B4-BE49-F238E27FC236}">
                      <a16:creationId xmlns:a16="http://schemas.microsoft.com/office/drawing/2014/main" id="{3C4E44FD-6A0F-4A8E-B038-7EA504222757}"/>
                    </a:ext>
                  </a:extLst>
                </p:cNvPr>
                <p:cNvSpPr/>
                <p:nvPr/>
              </p:nvSpPr>
              <p:spPr>
                <a:xfrm>
                  <a:off x="5188777" y="7054227"/>
                  <a:ext cx="178001" cy="148188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7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927AA7F0-CB85-40BC-A550-CC18680060CF}"/>
                </a:ext>
              </a:extLst>
            </p:cNvPr>
            <p:cNvGrpSpPr/>
            <p:nvPr/>
          </p:nvGrpSpPr>
          <p:grpSpPr>
            <a:xfrm>
              <a:off x="9627052" y="3990455"/>
              <a:ext cx="1831183" cy="2294061"/>
              <a:chOff x="9627052" y="3990455"/>
              <a:chExt cx="1831183" cy="229406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FF8C73BB-B409-464E-9C53-9CD0430EEB50}"/>
                  </a:ext>
                </a:extLst>
              </p:cNvPr>
              <p:cNvSpPr/>
              <p:nvPr/>
            </p:nvSpPr>
            <p:spPr>
              <a:xfrm>
                <a:off x="9627052" y="3990455"/>
                <a:ext cx="1359837" cy="1238300"/>
              </a:xfrm>
              <a:prstGeom prst="rect">
                <a:avLst/>
              </a:prstGeom>
              <a:solidFill>
                <a:schemeClr val="accent4">
                  <a:alpha val="10000"/>
                </a:schemeClr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ot="0" spcFirstLastPara="0" vert="horz" wrap="square" lIns="90000" tIns="46800" rIns="90000" bIns="46800" numCol="1" spcCol="0" rtlCol="0" fromWordArt="0" anchor="ctr" anchorCtr="0" forceAA="0" compatLnSpc="1">
                <a:normAutofit/>
              </a:bodyPr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D75F98-6F93-4B5D-A820-88D34EB42613}"/>
                  </a:ext>
                </a:extLst>
              </p:cNvPr>
              <p:cNvSpPr txBox="1"/>
              <p:nvPr/>
            </p:nvSpPr>
            <p:spPr>
              <a:xfrm>
                <a:off x="9947049" y="5420064"/>
                <a:ext cx="1484199" cy="340735"/>
              </a:xfrm>
              <a:prstGeom prst="rect">
                <a:avLst/>
              </a:prstGeom>
              <a:noFill/>
            </p:spPr>
            <p:txBody>
              <a:bodyPr wrap="none" lIns="90000" tIns="46800" rIns="90000" bIns="46800" rtlCol="0" anchor="b" anchorCtr="0"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zh-CN" altLang="en-US" sz="1600" b="1" dirty="0"/>
                  <a:t>建立反馈机制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76E2485E-BEE8-4507-9496-DA4E71489E08}"/>
                  </a:ext>
                </a:extLst>
              </p:cNvPr>
              <p:cNvSpPr/>
              <p:nvPr/>
            </p:nvSpPr>
            <p:spPr>
              <a:xfrm flipH="1">
                <a:off x="9947048" y="5765911"/>
                <a:ext cx="1511187" cy="518605"/>
              </a:xfrm>
              <a:prstGeom prst="rect">
                <a:avLst/>
              </a:prstGeom>
              <a:noFill/>
              <a:ln w="57150" cap="rnd">
                <a:noFill/>
                <a:prstDash val="solid"/>
                <a:rou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0000" tIns="46800" rIns="90000" bIns="46800" numCol="1" spcCol="0" rtlCol="0" fromWordArt="0" anchor="t" anchorCtr="0" forceAA="0" compatLnSpc="1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zh-CN" altLang="en-US" sz="1200" dirty="0">
                    <a:solidFill>
                      <a:schemeClr val="tx1"/>
                    </a:solidFill>
                  </a:rPr>
                  <a:t>及时了解员工反馈和意见</a:t>
                </a:r>
              </a:p>
            </p:txBody>
          </p: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EA94689-ECA5-41DC-B038-B5ABB412AE27}"/>
                  </a:ext>
                </a:extLst>
              </p:cNvPr>
              <p:cNvGrpSpPr/>
              <p:nvPr/>
            </p:nvGrpSpPr>
            <p:grpSpPr>
              <a:xfrm>
                <a:off x="9982216" y="4318962"/>
                <a:ext cx="603451" cy="603448"/>
                <a:chOff x="6017874" y="6920048"/>
                <a:chExt cx="410200" cy="410198"/>
              </a:xfrm>
            </p:grpSpPr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6089E343-BFE5-4089-9E3E-E65D882A0348}"/>
                    </a:ext>
                  </a:extLst>
                </p:cNvPr>
                <p:cNvSpPr/>
                <p:nvPr/>
              </p:nvSpPr>
              <p:spPr>
                <a:xfrm>
                  <a:off x="6017874" y="6920048"/>
                  <a:ext cx="410200" cy="410198"/>
                </a:xfrm>
                <a:prstGeom prst="rect">
                  <a:avLst/>
                </a:prstGeom>
                <a:gradFill>
                  <a:gsLst>
                    <a:gs pos="0">
                      <a:schemeClr val="accent4">
                        <a:lumMod val="60000"/>
                        <a:lumOff val="40000"/>
                      </a:schemeClr>
                    </a:gs>
                    <a:gs pos="60000">
                      <a:schemeClr val="accent4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4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38" name="Freeform: Shape 37">
                  <a:extLst>
                    <a:ext uri="{FF2B5EF4-FFF2-40B4-BE49-F238E27FC236}">
                      <a16:creationId xmlns:a16="http://schemas.microsoft.com/office/drawing/2014/main" id="{28CB3D3A-3D45-48E6-B8C3-100DF511BD73}"/>
                    </a:ext>
                  </a:extLst>
                </p:cNvPr>
                <p:cNvSpPr/>
                <p:nvPr/>
              </p:nvSpPr>
              <p:spPr>
                <a:xfrm>
                  <a:off x="6133974" y="7060626"/>
                  <a:ext cx="178001" cy="141741"/>
                </a:xfrm>
                <a:custGeom>
                  <a:avLst/>
                  <a:gdLst>
                    <a:gd name="connsiteX0" fmla="*/ 486767 w 514350"/>
                    <a:gd name="connsiteY0" fmla="*/ 621 h 409575"/>
                    <a:gd name="connsiteX1" fmla="*/ 515342 w 514350"/>
                    <a:gd name="connsiteY1" fmla="*/ 29196 h 409575"/>
                    <a:gd name="connsiteX2" fmla="*/ 515342 w 514350"/>
                    <a:gd name="connsiteY2" fmla="*/ 324471 h 409575"/>
                    <a:gd name="connsiteX3" fmla="*/ 486767 w 514350"/>
                    <a:gd name="connsiteY3" fmla="*/ 353046 h 409575"/>
                    <a:gd name="connsiteX4" fmla="*/ 192159 w 514350"/>
                    <a:gd name="connsiteY4" fmla="*/ 353046 h 409575"/>
                    <a:gd name="connsiteX5" fmla="*/ 115387 w 514350"/>
                    <a:gd name="connsiteY5" fmla="*/ 410196 h 409575"/>
                    <a:gd name="connsiteX6" fmla="*/ 115387 w 514350"/>
                    <a:gd name="connsiteY6" fmla="*/ 353046 h 409575"/>
                    <a:gd name="connsiteX7" fmla="*/ 29567 w 514350"/>
                    <a:gd name="connsiteY7" fmla="*/ 353046 h 409575"/>
                    <a:gd name="connsiteX8" fmla="*/ 992 w 514350"/>
                    <a:gd name="connsiteY8" fmla="*/ 324471 h 409575"/>
                    <a:gd name="connsiteX9" fmla="*/ 992 w 514350"/>
                    <a:gd name="connsiteY9" fmla="*/ 29196 h 409575"/>
                    <a:gd name="connsiteX10" fmla="*/ 29567 w 514350"/>
                    <a:gd name="connsiteY10" fmla="*/ 621 h 409575"/>
                    <a:gd name="connsiteX11" fmla="*/ 486767 w 514350"/>
                    <a:gd name="connsiteY11" fmla="*/ 621 h 409575"/>
                    <a:gd name="connsiteX12" fmla="*/ 124817 w 514350"/>
                    <a:gd name="connsiteY12" fmla="*/ 143496 h 409575"/>
                    <a:gd name="connsiteX13" fmla="*/ 91480 w 514350"/>
                    <a:gd name="connsiteY13" fmla="*/ 176834 h 409575"/>
                    <a:gd name="connsiteX14" fmla="*/ 124817 w 514350"/>
                    <a:gd name="connsiteY14" fmla="*/ 210171 h 409575"/>
                    <a:gd name="connsiteX15" fmla="*/ 158155 w 514350"/>
                    <a:gd name="connsiteY15" fmla="*/ 176834 h 409575"/>
                    <a:gd name="connsiteX16" fmla="*/ 124817 w 514350"/>
                    <a:gd name="connsiteY16" fmla="*/ 143496 h 409575"/>
                    <a:gd name="connsiteX17" fmla="*/ 258167 w 514350"/>
                    <a:gd name="connsiteY17" fmla="*/ 143496 h 409575"/>
                    <a:gd name="connsiteX18" fmla="*/ 224830 w 514350"/>
                    <a:gd name="connsiteY18" fmla="*/ 176834 h 409575"/>
                    <a:gd name="connsiteX19" fmla="*/ 258167 w 514350"/>
                    <a:gd name="connsiteY19" fmla="*/ 210171 h 409575"/>
                    <a:gd name="connsiteX20" fmla="*/ 291505 w 514350"/>
                    <a:gd name="connsiteY20" fmla="*/ 176834 h 409575"/>
                    <a:gd name="connsiteX21" fmla="*/ 258167 w 514350"/>
                    <a:gd name="connsiteY21" fmla="*/ 143496 h 409575"/>
                    <a:gd name="connsiteX22" fmla="*/ 391517 w 514350"/>
                    <a:gd name="connsiteY22" fmla="*/ 143496 h 409575"/>
                    <a:gd name="connsiteX23" fmla="*/ 358180 w 514350"/>
                    <a:gd name="connsiteY23" fmla="*/ 176834 h 409575"/>
                    <a:gd name="connsiteX24" fmla="*/ 391517 w 514350"/>
                    <a:gd name="connsiteY24" fmla="*/ 210171 h 409575"/>
                    <a:gd name="connsiteX25" fmla="*/ 424855 w 514350"/>
                    <a:gd name="connsiteY25" fmla="*/ 176834 h 409575"/>
                    <a:gd name="connsiteX26" fmla="*/ 391517 w 514350"/>
                    <a:gd name="connsiteY26" fmla="*/ 143496 h 409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514350" h="409575">
                      <a:moveTo>
                        <a:pt x="486767" y="621"/>
                      </a:moveTo>
                      <a:cubicBezTo>
                        <a:pt x="502579" y="621"/>
                        <a:pt x="515342" y="13385"/>
                        <a:pt x="515342" y="29196"/>
                      </a:cubicBezTo>
                      <a:lnTo>
                        <a:pt x="515342" y="324471"/>
                      </a:lnTo>
                      <a:cubicBezTo>
                        <a:pt x="515342" y="340282"/>
                        <a:pt x="502579" y="353046"/>
                        <a:pt x="486767" y="353046"/>
                      </a:cubicBezTo>
                      <a:lnTo>
                        <a:pt x="192159" y="353046"/>
                      </a:lnTo>
                      <a:lnTo>
                        <a:pt x="115387" y="410196"/>
                      </a:lnTo>
                      <a:lnTo>
                        <a:pt x="115387" y="353046"/>
                      </a:lnTo>
                      <a:lnTo>
                        <a:pt x="29567" y="353046"/>
                      </a:lnTo>
                      <a:cubicBezTo>
                        <a:pt x="13755" y="353046"/>
                        <a:pt x="992" y="340282"/>
                        <a:pt x="992" y="324471"/>
                      </a:cubicBezTo>
                      <a:lnTo>
                        <a:pt x="992" y="29196"/>
                      </a:lnTo>
                      <a:cubicBezTo>
                        <a:pt x="992" y="13385"/>
                        <a:pt x="13755" y="621"/>
                        <a:pt x="29567" y="621"/>
                      </a:cubicBezTo>
                      <a:lnTo>
                        <a:pt x="486767" y="621"/>
                      </a:lnTo>
                      <a:close/>
                      <a:moveTo>
                        <a:pt x="124817" y="143496"/>
                      </a:moveTo>
                      <a:cubicBezTo>
                        <a:pt x="106434" y="143496"/>
                        <a:pt x="91480" y="158450"/>
                        <a:pt x="91480" y="176834"/>
                      </a:cubicBezTo>
                      <a:cubicBezTo>
                        <a:pt x="91480" y="195217"/>
                        <a:pt x="106434" y="210171"/>
                        <a:pt x="124817" y="210171"/>
                      </a:cubicBezTo>
                      <a:cubicBezTo>
                        <a:pt x="143200" y="210171"/>
                        <a:pt x="158155" y="195217"/>
                        <a:pt x="158155" y="176834"/>
                      </a:cubicBezTo>
                      <a:cubicBezTo>
                        <a:pt x="158155" y="158450"/>
                        <a:pt x="143200" y="143496"/>
                        <a:pt x="124817" y="143496"/>
                      </a:cubicBezTo>
                      <a:close/>
                      <a:moveTo>
                        <a:pt x="258167" y="143496"/>
                      </a:moveTo>
                      <a:cubicBezTo>
                        <a:pt x="239784" y="143496"/>
                        <a:pt x="224830" y="158450"/>
                        <a:pt x="224830" y="176834"/>
                      </a:cubicBezTo>
                      <a:cubicBezTo>
                        <a:pt x="224830" y="195217"/>
                        <a:pt x="239784" y="210171"/>
                        <a:pt x="258167" y="210171"/>
                      </a:cubicBezTo>
                      <a:cubicBezTo>
                        <a:pt x="276550" y="210171"/>
                        <a:pt x="291505" y="195217"/>
                        <a:pt x="291505" y="176834"/>
                      </a:cubicBezTo>
                      <a:cubicBezTo>
                        <a:pt x="291505" y="158450"/>
                        <a:pt x="276550" y="143496"/>
                        <a:pt x="258167" y="143496"/>
                      </a:cubicBezTo>
                      <a:close/>
                      <a:moveTo>
                        <a:pt x="391517" y="143496"/>
                      </a:moveTo>
                      <a:cubicBezTo>
                        <a:pt x="373134" y="143496"/>
                        <a:pt x="358180" y="158450"/>
                        <a:pt x="358180" y="176834"/>
                      </a:cubicBezTo>
                      <a:cubicBezTo>
                        <a:pt x="358180" y="195217"/>
                        <a:pt x="373134" y="210171"/>
                        <a:pt x="391517" y="210171"/>
                      </a:cubicBezTo>
                      <a:cubicBezTo>
                        <a:pt x="409900" y="210171"/>
                        <a:pt x="424855" y="195217"/>
                        <a:pt x="424855" y="176834"/>
                      </a:cubicBezTo>
                      <a:cubicBezTo>
                        <a:pt x="424855" y="158450"/>
                        <a:pt x="409900" y="143496"/>
                        <a:pt x="391517" y="14349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</p:grpSp>
      </p:grpSp>
      <p:sp>
        <p:nvSpPr>
          <p:cNvPr id="42" name="Title 41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实施持续改进的策略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32897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872198" y="1300580"/>
            <a:ext cx="10470454" cy="3480441"/>
            <a:chOff x="872198" y="1300580"/>
            <a:chExt cx="10470454" cy="34804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2A07337-CB03-4A52-B5C9-1A70C46D00E5}"/>
                </a:ext>
              </a:extLst>
            </p:cNvPr>
            <p:cNvSpPr/>
            <p:nvPr/>
          </p:nvSpPr>
          <p:spPr>
            <a:xfrm>
              <a:off x="1055078" y="1300580"/>
              <a:ext cx="5245914" cy="461665"/>
            </a:xfrm>
            <a:prstGeom prst="rect">
              <a:avLst/>
            </a:prstGeom>
            <a:ln>
              <a:noFill/>
            </a:ln>
          </p:spPr>
          <p:txBody>
            <a:bodyPr wrap="square" anchor="b" anchorCtr="0">
              <a:spAutoFit/>
            </a:bodyPr>
            <a:lstStyle/>
            <a:p>
              <a:pPr>
                <a:lnSpc>
                  <a:spcPct val="100000"/>
                </a:lnSpc>
                <a:buSzPct val="25000"/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建立有效的反馈机制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4B23D20-A31C-4A46-8FE1-4C04E10C94EA}"/>
                </a:ext>
              </a:extLst>
            </p:cNvPr>
            <p:cNvGrpSpPr/>
            <p:nvPr/>
          </p:nvGrpSpPr>
          <p:grpSpPr>
            <a:xfrm>
              <a:off x="872198" y="3078140"/>
              <a:ext cx="3348110" cy="1702881"/>
              <a:chOff x="872198" y="3078140"/>
              <a:chExt cx="3348110" cy="1702881"/>
            </a:xfrm>
          </p:grpSpPr>
          <p:sp>
            <p:nvSpPr>
              <p:cNvPr id="43" name="Rectangle: Rounded Corners 42">
                <a:extLst>
                  <a:ext uri="{FF2B5EF4-FFF2-40B4-BE49-F238E27FC236}">
                    <a16:creationId xmlns:a16="http://schemas.microsoft.com/office/drawing/2014/main" id="{7A9E02CF-2F66-49A9-BE12-7441FBAD6AA4}"/>
                  </a:ext>
                </a:extLst>
              </p:cNvPr>
              <p:cNvSpPr/>
              <p:nvPr/>
            </p:nvSpPr>
            <p:spPr>
              <a:xfrm>
                <a:off x="872198" y="3261710"/>
                <a:ext cx="3348110" cy="15193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23609568-9E32-49DE-8CCC-4230BC154107}"/>
                  </a:ext>
                </a:extLst>
              </p:cNvPr>
              <p:cNvGrpSpPr/>
              <p:nvPr/>
            </p:nvGrpSpPr>
            <p:grpSpPr>
              <a:xfrm>
                <a:off x="1439335" y="3078140"/>
                <a:ext cx="468104" cy="468102"/>
                <a:chOff x="3526795" y="2235779"/>
                <a:chExt cx="410200" cy="410198"/>
              </a:xfrm>
            </p:grpSpPr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4A1E3CB0-50FA-4FAA-8B30-038A01B529B6}"/>
                    </a:ext>
                  </a:extLst>
                </p:cNvPr>
                <p:cNvSpPr/>
                <p:nvPr/>
              </p:nvSpPr>
              <p:spPr>
                <a:xfrm>
                  <a:off x="3526795" y="2235779"/>
                  <a:ext cx="410200" cy="410198"/>
                </a:xfrm>
                <a:prstGeom prst="ellipse">
                  <a:avLst/>
                </a:prstGeom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6" name="Freeform: Shape 5">
                  <a:extLst>
                    <a:ext uri="{FF2B5EF4-FFF2-40B4-BE49-F238E27FC236}">
                      <a16:creationId xmlns:a16="http://schemas.microsoft.com/office/drawing/2014/main" id="{D6DD3A0A-ADCB-4378-9E09-4668A50BDEAC}"/>
                    </a:ext>
                  </a:extLst>
                </p:cNvPr>
                <p:cNvSpPr/>
                <p:nvPr/>
              </p:nvSpPr>
              <p:spPr>
                <a:xfrm>
                  <a:off x="3642895" y="2374128"/>
                  <a:ext cx="178001" cy="133500"/>
                </a:xfrm>
                <a:custGeom>
                  <a:avLst/>
                  <a:gdLst>
                    <a:gd name="connsiteX0" fmla="*/ 505433 w 533400"/>
                    <a:gd name="connsiteY0" fmla="*/ 621 h 400050"/>
                    <a:gd name="connsiteX1" fmla="*/ 534008 w 533400"/>
                    <a:gd name="connsiteY1" fmla="*/ 29196 h 400050"/>
                    <a:gd name="connsiteX2" fmla="*/ 534008 w 533400"/>
                    <a:gd name="connsiteY2" fmla="*/ 372096 h 400050"/>
                    <a:gd name="connsiteX3" fmla="*/ 505433 w 533400"/>
                    <a:gd name="connsiteY3" fmla="*/ 400671 h 400050"/>
                    <a:gd name="connsiteX4" fmla="*/ 29183 w 533400"/>
                    <a:gd name="connsiteY4" fmla="*/ 400671 h 400050"/>
                    <a:gd name="connsiteX5" fmla="*/ 608 w 533400"/>
                    <a:gd name="connsiteY5" fmla="*/ 372096 h 400050"/>
                    <a:gd name="connsiteX6" fmla="*/ 608 w 533400"/>
                    <a:gd name="connsiteY6" fmla="*/ 29196 h 400050"/>
                    <a:gd name="connsiteX7" fmla="*/ 29183 w 533400"/>
                    <a:gd name="connsiteY7" fmla="*/ 621 h 400050"/>
                    <a:gd name="connsiteX8" fmla="*/ 505433 w 533400"/>
                    <a:gd name="connsiteY8" fmla="*/ 621 h 400050"/>
                    <a:gd name="connsiteX9" fmla="*/ 391419 w 533400"/>
                    <a:gd name="connsiteY9" fmla="*/ 198646 h 400050"/>
                    <a:gd name="connsiteX10" fmla="*/ 351414 w 533400"/>
                    <a:gd name="connsiteY10" fmla="*/ 204170 h 400050"/>
                    <a:gd name="connsiteX11" fmla="*/ 351414 w 533400"/>
                    <a:gd name="connsiteY11" fmla="*/ 204170 h 400050"/>
                    <a:gd name="connsiteX12" fmla="*/ 267118 w 533400"/>
                    <a:gd name="connsiteY12" fmla="*/ 315613 h 400050"/>
                    <a:gd name="connsiteX13" fmla="*/ 264641 w 533400"/>
                    <a:gd name="connsiteY13" fmla="*/ 318470 h 400050"/>
                    <a:gd name="connsiteX14" fmla="*/ 224255 w 533400"/>
                    <a:gd name="connsiteY14" fmla="*/ 318756 h 400050"/>
                    <a:gd name="connsiteX15" fmla="*/ 224255 w 533400"/>
                    <a:gd name="connsiteY15" fmla="*/ 318756 h 400050"/>
                    <a:gd name="connsiteX16" fmla="*/ 162152 w 533400"/>
                    <a:gd name="connsiteY16" fmla="*/ 257415 h 400050"/>
                    <a:gd name="connsiteX17" fmla="*/ 160247 w 533400"/>
                    <a:gd name="connsiteY17" fmla="*/ 255701 h 400050"/>
                    <a:gd name="connsiteX18" fmla="*/ 120052 w 533400"/>
                    <a:gd name="connsiteY18" fmla="*/ 259606 h 400050"/>
                    <a:gd name="connsiteX19" fmla="*/ 120052 w 533400"/>
                    <a:gd name="connsiteY19" fmla="*/ 259606 h 400050"/>
                    <a:gd name="connsiteX20" fmla="*/ 32517 w 533400"/>
                    <a:gd name="connsiteY20" fmla="*/ 366095 h 400050"/>
                    <a:gd name="connsiteX21" fmla="*/ 30326 w 533400"/>
                    <a:gd name="connsiteY21" fmla="*/ 372096 h 400050"/>
                    <a:gd name="connsiteX22" fmla="*/ 39851 w 533400"/>
                    <a:gd name="connsiteY22" fmla="*/ 381621 h 400050"/>
                    <a:gd name="connsiteX23" fmla="*/ 39851 w 533400"/>
                    <a:gd name="connsiteY23" fmla="*/ 381621 h 400050"/>
                    <a:gd name="connsiteX24" fmla="*/ 497242 w 533400"/>
                    <a:gd name="connsiteY24" fmla="*/ 381621 h 400050"/>
                    <a:gd name="connsiteX25" fmla="*/ 502480 w 533400"/>
                    <a:gd name="connsiteY25" fmla="*/ 380002 h 400050"/>
                    <a:gd name="connsiteX26" fmla="*/ 505147 w 533400"/>
                    <a:gd name="connsiteY26" fmla="*/ 366762 h 400050"/>
                    <a:gd name="connsiteX27" fmla="*/ 505147 w 533400"/>
                    <a:gd name="connsiteY27" fmla="*/ 366762 h 400050"/>
                    <a:gd name="connsiteX28" fmla="*/ 397991 w 533400"/>
                    <a:gd name="connsiteY28" fmla="*/ 205504 h 400050"/>
                    <a:gd name="connsiteX29" fmla="*/ 391419 w 533400"/>
                    <a:gd name="connsiteY29" fmla="*/ 198646 h 400050"/>
                    <a:gd name="connsiteX30" fmla="*/ 95858 w 533400"/>
                    <a:gd name="connsiteY30" fmla="*/ 57771 h 400050"/>
                    <a:gd name="connsiteX31" fmla="*/ 57758 w 533400"/>
                    <a:gd name="connsiteY31" fmla="*/ 95871 h 400050"/>
                    <a:gd name="connsiteX32" fmla="*/ 95858 w 533400"/>
                    <a:gd name="connsiteY32" fmla="*/ 133971 h 400050"/>
                    <a:gd name="connsiteX33" fmla="*/ 133958 w 533400"/>
                    <a:gd name="connsiteY33" fmla="*/ 95871 h 400050"/>
                    <a:gd name="connsiteX34" fmla="*/ 95858 w 533400"/>
                    <a:gd name="connsiteY34" fmla="*/ 57771 h 4000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</a:cxnLst>
                  <a:rect l="l" t="t" r="r" b="b"/>
                  <a:pathLst>
                    <a:path w="533400" h="400050">
                      <a:moveTo>
                        <a:pt x="505433" y="621"/>
                      </a:moveTo>
                      <a:cubicBezTo>
                        <a:pt x="521245" y="621"/>
                        <a:pt x="534008" y="13385"/>
                        <a:pt x="534008" y="29196"/>
                      </a:cubicBezTo>
                      <a:lnTo>
                        <a:pt x="534008" y="372096"/>
                      </a:lnTo>
                      <a:cubicBezTo>
                        <a:pt x="534008" y="387907"/>
                        <a:pt x="521245" y="400671"/>
                        <a:pt x="505433" y="400671"/>
                      </a:cubicBezTo>
                      <a:lnTo>
                        <a:pt x="29183" y="400671"/>
                      </a:lnTo>
                      <a:cubicBezTo>
                        <a:pt x="13371" y="400671"/>
                        <a:pt x="608" y="387907"/>
                        <a:pt x="608" y="372096"/>
                      </a:cubicBezTo>
                      <a:lnTo>
                        <a:pt x="608" y="29196"/>
                      </a:lnTo>
                      <a:cubicBezTo>
                        <a:pt x="608" y="13385"/>
                        <a:pt x="13371" y="621"/>
                        <a:pt x="29183" y="621"/>
                      </a:cubicBezTo>
                      <a:lnTo>
                        <a:pt x="505433" y="621"/>
                      </a:lnTo>
                      <a:close/>
                      <a:moveTo>
                        <a:pt x="391419" y="198646"/>
                      </a:moveTo>
                      <a:cubicBezTo>
                        <a:pt x="378846" y="189121"/>
                        <a:pt x="360939" y="191597"/>
                        <a:pt x="351414" y="204170"/>
                      </a:cubicBezTo>
                      <a:lnTo>
                        <a:pt x="351414" y="204170"/>
                      </a:lnTo>
                      <a:lnTo>
                        <a:pt x="267118" y="315613"/>
                      </a:lnTo>
                      <a:cubicBezTo>
                        <a:pt x="266355" y="316660"/>
                        <a:pt x="265498" y="317518"/>
                        <a:pt x="264641" y="318470"/>
                      </a:cubicBezTo>
                      <a:cubicBezTo>
                        <a:pt x="253592" y="329710"/>
                        <a:pt x="235495" y="329805"/>
                        <a:pt x="224255" y="318756"/>
                      </a:cubicBezTo>
                      <a:lnTo>
                        <a:pt x="224255" y="318756"/>
                      </a:lnTo>
                      <a:lnTo>
                        <a:pt x="162152" y="257415"/>
                      </a:lnTo>
                      <a:cubicBezTo>
                        <a:pt x="161485" y="256844"/>
                        <a:pt x="160914" y="256177"/>
                        <a:pt x="160247" y="255701"/>
                      </a:cubicBezTo>
                      <a:cubicBezTo>
                        <a:pt x="148055" y="245699"/>
                        <a:pt x="130053" y="247414"/>
                        <a:pt x="120052" y="259606"/>
                      </a:cubicBezTo>
                      <a:lnTo>
                        <a:pt x="120052" y="259606"/>
                      </a:lnTo>
                      <a:lnTo>
                        <a:pt x="32517" y="366095"/>
                      </a:lnTo>
                      <a:cubicBezTo>
                        <a:pt x="31088" y="367810"/>
                        <a:pt x="30326" y="369905"/>
                        <a:pt x="30326" y="372096"/>
                      </a:cubicBezTo>
                      <a:cubicBezTo>
                        <a:pt x="30326" y="377335"/>
                        <a:pt x="34612" y="381621"/>
                        <a:pt x="39851" y="381621"/>
                      </a:cubicBezTo>
                      <a:lnTo>
                        <a:pt x="39851" y="381621"/>
                      </a:lnTo>
                      <a:lnTo>
                        <a:pt x="497242" y="381621"/>
                      </a:lnTo>
                      <a:cubicBezTo>
                        <a:pt x="499146" y="381621"/>
                        <a:pt x="500956" y="381050"/>
                        <a:pt x="502480" y="380002"/>
                      </a:cubicBezTo>
                      <a:cubicBezTo>
                        <a:pt x="506862" y="377049"/>
                        <a:pt x="508005" y="371144"/>
                        <a:pt x="505147" y="366762"/>
                      </a:cubicBezTo>
                      <a:lnTo>
                        <a:pt x="505147" y="366762"/>
                      </a:lnTo>
                      <a:lnTo>
                        <a:pt x="397991" y="205504"/>
                      </a:lnTo>
                      <a:cubicBezTo>
                        <a:pt x="396181" y="202932"/>
                        <a:pt x="393990" y="200551"/>
                        <a:pt x="391419" y="198646"/>
                      </a:cubicBezTo>
                      <a:close/>
                      <a:moveTo>
                        <a:pt x="95858" y="57771"/>
                      </a:moveTo>
                      <a:cubicBezTo>
                        <a:pt x="74808" y="57771"/>
                        <a:pt x="57758" y="74821"/>
                        <a:pt x="57758" y="95871"/>
                      </a:cubicBezTo>
                      <a:cubicBezTo>
                        <a:pt x="57758" y="116921"/>
                        <a:pt x="74808" y="133971"/>
                        <a:pt x="95858" y="133971"/>
                      </a:cubicBezTo>
                      <a:cubicBezTo>
                        <a:pt x="116908" y="133971"/>
                        <a:pt x="133958" y="116921"/>
                        <a:pt x="133958" y="95871"/>
                      </a:cubicBezTo>
                      <a:cubicBezTo>
                        <a:pt x="133958" y="74821"/>
                        <a:pt x="116908" y="57771"/>
                        <a:pt x="95858" y="5777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8C0CA768-4D7B-40A0-97B6-861E88134FFA}"/>
                  </a:ext>
                </a:extLst>
              </p:cNvPr>
              <p:cNvGrpSpPr/>
              <p:nvPr/>
            </p:nvGrpSpPr>
            <p:grpSpPr>
              <a:xfrm>
                <a:off x="2011661" y="3514095"/>
                <a:ext cx="1817487" cy="1044233"/>
                <a:chOff x="1713496" y="2587855"/>
                <a:chExt cx="1817487" cy="1044233"/>
              </a:xfrm>
            </p:grpSpPr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70F3FDE-C54A-471E-9D59-4F6397924E63}"/>
                    </a:ext>
                  </a:extLst>
                </p:cNvPr>
                <p:cNvSpPr txBox="1"/>
                <p:nvPr/>
              </p:nvSpPr>
              <p:spPr>
                <a:xfrm>
                  <a:off x="1713496" y="2587855"/>
                  <a:ext cx="18174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600" b="1" dirty="0"/>
                    <a:t>意见箱和在线反馈</a:t>
                  </a:r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B0D4ADC-DEA5-4B53-9746-40497E49C6EF}"/>
                    </a:ext>
                  </a:extLst>
                </p:cNvPr>
                <p:cNvSpPr txBox="1"/>
                <p:nvPr/>
              </p:nvSpPr>
              <p:spPr>
                <a:xfrm>
                  <a:off x="1713497" y="2894065"/>
                  <a:ext cx="1817486" cy="738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提供多种途径接收顾客反馈，包括意见箱和在线反馈平台</a:t>
                  </a:r>
                  <a:endParaRPr kumimoji="0" lang="en-US" altLang="zh-CN" sz="11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</a:endParaRPr>
                </a:p>
              </p:txBody>
            </p:sp>
          </p:grp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A8DF4BE7-EF51-4B44-9ED9-D203A887DF11}"/>
                </a:ext>
              </a:extLst>
            </p:cNvPr>
            <p:cNvGrpSpPr/>
            <p:nvPr/>
          </p:nvGrpSpPr>
          <p:grpSpPr>
            <a:xfrm>
              <a:off x="4433370" y="3078140"/>
              <a:ext cx="3348110" cy="1702881"/>
              <a:chOff x="4433370" y="3078140"/>
              <a:chExt cx="3348110" cy="1702881"/>
            </a:xfrm>
          </p:grpSpPr>
          <p:sp>
            <p:nvSpPr>
              <p:cNvPr id="44" name="Rectangle: Rounded Corners 43">
                <a:extLst>
                  <a:ext uri="{FF2B5EF4-FFF2-40B4-BE49-F238E27FC236}">
                    <a16:creationId xmlns:a16="http://schemas.microsoft.com/office/drawing/2014/main" id="{53D49132-3E82-4D9F-B2C1-B62687D5F540}"/>
                  </a:ext>
                </a:extLst>
              </p:cNvPr>
              <p:cNvSpPr/>
              <p:nvPr/>
            </p:nvSpPr>
            <p:spPr>
              <a:xfrm>
                <a:off x="4433370" y="3261710"/>
                <a:ext cx="3348110" cy="15193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69541747-86E2-4E61-91EC-2DBB70FCEA37}"/>
                  </a:ext>
                </a:extLst>
              </p:cNvPr>
              <p:cNvGrpSpPr/>
              <p:nvPr/>
            </p:nvGrpSpPr>
            <p:grpSpPr>
              <a:xfrm>
                <a:off x="5025305" y="3078140"/>
                <a:ext cx="468104" cy="468102"/>
                <a:chOff x="4471992" y="2235779"/>
                <a:chExt cx="410200" cy="410198"/>
              </a:xfrm>
            </p:grpSpPr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E66FBF85-AC11-433B-9923-B72F880B5B08}"/>
                    </a:ext>
                  </a:extLst>
                </p:cNvPr>
                <p:cNvSpPr/>
                <p:nvPr/>
              </p:nvSpPr>
              <p:spPr>
                <a:xfrm>
                  <a:off x="4471992" y="2235779"/>
                  <a:ext cx="410200" cy="410198"/>
                </a:xfrm>
                <a:prstGeom prst="ellipse">
                  <a:avLst/>
                </a:prstGeom>
                <a:gradFill>
                  <a:gsLst>
                    <a:gs pos="0">
                      <a:schemeClr val="accent2">
                        <a:lumMod val="60000"/>
                        <a:lumOff val="40000"/>
                      </a:schemeClr>
                    </a:gs>
                    <a:gs pos="60000">
                      <a:schemeClr val="accent2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2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9" name="Freeform: Shape 8">
                  <a:extLst>
                    <a:ext uri="{FF2B5EF4-FFF2-40B4-BE49-F238E27FC236}">
                      <a16:creationId xmlns:a16="http://schemas.microsoft.com/office/drawing/2014/main" id="{33FBB0CC-B1FE-443B-92B0-446D487D7493}"/>
                    </a:ext>
                  </a:extLst>
                </p:cNvPr>
                <p:cNvSpPr/>
                <p:nvPr/>
              </p:nvSpPr>
              <p:spPr>
                <a:xfrm>
                  <a:off x="4595899" y="2358227"/>
                  <a:ext cx="162386" cy="178001"/>
                </a:xfrm>
                <a:custGeom>
                  <a:avLst/>
                  <a:gdLst>
                    <a:gd name="connsiteX0" fmla="*/ 248770 w 495300"/>
                    <a:gd name="connsiteY0" fmla="*/ 621 h 542925"/>
                    <a:gd name="connsiteX1" fmla="*/ 496420 w 495300"/>
                    <a:gd name="connsiteY1" fmla="*/ 248271 h 542925"/>
                    <a:gd name="connsiteX2" fmla="*/ 323827 w 495300"/>
                    <a:gd name="connsiteY2" fmla="*/ 484396 h 542925"/>
                    <a:gd name="connsiteX3" fmla="*/ 346973 w 495300"/>
                    <a:gd name="connsiteY3" fmla="*/ 524496 h 542925"/>
                    <a:gd name="connsiteX4" fmla="*/ 420220 w 495300"/>
                    <a:gd name="connsiteY4" fmla="*/ 524496 h 542925"/>
                    <a:gd name="connsiteX5" fmla="*/ 420220 w 495300"/>
                    <a:gd name="connsiteY5" fmla="*/ 543546 h 542925"/>
                    <a:gd name="connsiteX6" fmla="*/ 77320 w 495300"/>
                    <a:gd name="connsiteY6" fmla="*/ 543546 h 542925"/>
                    <a:gd name="connsiteX7" fmla="*/ 77320 w 495300"/>
                    <a:gd name="connsiteY7" fmla="*/ 524496 h 542925"/>
                    <a:gd name="connsiteX8" fmla="*/ 150567 w 495300"/>
                    <a:gd name="connsiteY8" fmla="*/ 524496 h 542925"/>
                    <a:gd name="connsiteX9" fmla="*/ 173713 w 495300"/>
                    <a:gd name="connsiteY9" fmla="*/ 484396 h 542925"/>
                    <a:gd name="connsiteX10" fmla="*/ 1120 w 495300"/>
                    <a:gd name="connsiteY10" fmla="*/ 248271 h 542925"/>
                    <a:gd name="connsiteX11" fmla="*/ 248770 w 495300"/>
                    <a:gd name="connsiteY11" fmla="*/ 621 h 542925"/>
                    <a:gd name="connsiteX12" fmla="*/ 192763 w 495300"/>
                    <a:gd name="connsiteY12" fmla="*/ 489539 h 542925"/>
                    <a:gd name="connsiteX13" fmla="*/ 172570 w 495300"/>
                    <a:gd name="connsiteY13" fmla="*/ 524496 h 542925"/>
                    <a:gd name="connsiteX14" fmla="*/ 324970 w 495300"/>
                    <a:gd name="connsiteY14" fmla="*/ 524496 h 542925"/>
                    <a:gd name="connsiteX15" fmla="*/ 304777 w 495300"/>
                    <a:gd name="connsiteY15" fmla="*/ 489539 h 542925"/>
                    <a:gd name="connsiteX16" fmla="*/ 248770 w 495300"/>
                    <a:gd name="connsiteY16" fmla="*/ 495921 h 542925"/>
                    <a:gd name="connsiteX17" fmla="*/ 192763 w 495300"/>
                    <a:gd name="connsiteY17" fmla="*/ 489539 h 542925"/>
                    <a:gd name="connsiteX18" fmla="*/ 248770 w 495300"/>
                    <a:gd name="connsiteY18" fmla="*/ 143496 h 542925"/>
                    <a:gd name="connsiteX19" fmla="*/ 143995 w 495300"/>
                    <a:gd name="connsiteY19" fmla="*/ 248271 h 542925"/>
                    <a:gd name="connsiteX20" fmla="*/ 248770 w 495300"/>
                    <a:gd name="connsiteY20" fmla="*/ 353046 h 542925"/>
                    <a:gd name="connsiteX21" fmla="*/ 353545 w 495300"/>
                    <a:gd name="connsiteY21" fmla="*/ 248271 h 542925"/>
                    <a:gd name="connsiteX22" fmla="*/ 248770 w 495300"/>
                    <a:gd name="connsiteY22" fmla="*/ 143496 h 542925"/>
                    <a:gd name="connsiteX23" fmla="*/ 367833 w 495300"/>
                    <a:gd name="connsiteY23" fmla="*/ 114921 h 542925"/>
                    <a:gd name="connsiteX24" fmla="*/ 353545 w 495300"/>
                    <a:gd name="connsiteY24" fmla="*/ 129209 h 542925"/>
                    <a:gd name="connsiteX25" fmla="*/ 367833 w 495300"/>
                    <a:gd name="connsiteY25" fmla="*/ 143496 h 542925"/>
                    <a:gd name="connsiteX26" fmla="*/ 382120 w 495300"/>
                    <a:gd name="connsiteY26" fmla="*/ 129209 h 542925"/>
                    <a:gd name="connsiteX27" fmla="*/ 367833 w 495300"/>
                    <a:gd name="connsiteY27" fmla="*/ 114921 h 5429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495300" h="542925">
                      <a:moveTo>
                        <a:pt x="248770" y="621"/>
                      </a:moveTo>
                      <a:cubicBezTo>
                        <a:pt x="385549" y="621"/>
                        <a:pt x="496420" y="111492"/>
                        <a:pt x="496420" y="248271"/>
                      </a:cubicBezTo>
                      <a:cubicBezTo>
                        <a:pt x="496420" y="358856"/>
                        <a:pt x="423935" y="452582"/>
                        <a:pt x="323827" y="484396"/>
                      </a:cubicBezTo>
                      <a:lnTo>
                        <a:pt x="346973" y="524496"/>
                      </a:lnTo>
                      <a:lnTo>
                        <a:pt x="420220" y="524496"/>
                      </a:lnTo>
                      <a:lnTo>
                        <a:pt x="420220" y="543546"/>
                      </a:lnTo>
                      <a:lnTo>
                        <a:pt x="77320" y="543546"/>
                      </a:lnTo>
                      <a:lnTo>
                        <a:pt x="77320" y="524496"/>
                      </a:lnTo>
                      <a:lnTo>
                        <a:pt x="150567" y="524496"/>
                      </a:lnTo>
                      <a:lnTo>
                        <a:pt x="173713" y="484396"/>
                      </a:lnTo>
                      <a:cubicBezTo>
                        <a:pt x="73605" y="452582"/>
                        <a:pt x="1120" y="358856"/>
                        <a:pt x="1120" y="248271"/>
                      </a:cubicBezTo>
                      <a:cubicBezTo>
                        <a:pt x="1120" y="111492"/>
                        <a:pt x="111991" y="621"/>
                        <a:pt x="248770" y="621"/>
                      </a:cubicBezTo>
                      <a:close/>
                      <a:moveTo>
                        <a:pt x="192763" y="489539"/>
                      </a:moveTo>
                      <a:lnTo>
                        <a:pt x="172570" y="524496"/>
                      </a:lnTo>
                      <a:lnTo>
                        <a:pt x="324970" y="524496"/>
                      </a:lnTo>
                      <a:lnTo>
                        <a:pt x="304777" y="489539"/>
                      </a:lnTo>
                      <a:cubicBezTo>
                        <a:pt x="286775" y="493730"/>
                        <a:pt x="268010" y="495921"/>
                        <a:pt x="248770" y="495921"/>
                      </a:cubicBezTo>
                      <a:cubicBezTo>
                        <a:pt x="229530" y="495921"/>
                        <a:pt x="210765" y="493730"/>
                        <a:pt x="192763" y="489539"/>
                      </a:cubicBezTo>
                      <a:close/>
                      <a:moveTo>
                        <a:pt x="248770" y="143496"/>
                      </a:moveTo>
                      <a:cubicBezTo>
                        <a:pt x="190858" y="143496"/>
                        <a:pt x="143995" y="190359"/>
                        <a:pt x="143995" y="248271"/>
                      </a:cubicBezTo>
                      <a:cubicBezTo>
                        <a:pt x="143995" y="306183"/>
                        <a:pt x="190858" y="353046"/>
                        <a:pt x="248770" y="353046"/>
                      </a:cubicBezTo>
                      <a:cubicBezTo>
                        <a:pt x="306682" y="353046"/>
                        <a:pt x="353545" y="306183"/>
                        <a:pt x="353545" y="248271"/>
                      </a:cubicBezTo>
                      <a:cubicBezTo>
                        <a:pt x="353545" y="190359"/>
                        <a:pt x="306682" y="143496"/>
                        <a:pt x="248770" y="143496"/>
                      </a:cubicBezTo>
                      <a:close/>
                      <a:moveTo>
                        <a:pt x="367833" y="114921"/>
                      </a:moveTo>
                      <a:cubicBezTo>
                        <a:pt x="359927" y="114921"/>
                        <a:pt x="353545" y="121303"/>
                        <a:pt x="353545" y="129209"/>
                      </a:cubicBezTo>
                      <a:cubicBezTo>
                        <a:pt x="353545" y="137114"/>
                        <a:pt x="359927" y="143496"/>
                        <a:pt x="367833" y="143496"/>
                      </a:cubicBezTo>
                      <a:cubicBezTo>
                        <a:pt x="375738" y="143496"/>
                        <a:pt x="382120" y="137114"/>
                        <a:pt x="382120" y="129209"/>
                      </a:cubicBezTo>
                      <a:cubicBezTo>
                        <a:pt x="382120" y="121303"/>
                        <a:pt x="375738" y="114921"/>
                        <a:pt x="367833" y="114921"/>
                      </a:cubicBez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40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23505648-5FE0-4CC1-9353-09AD4A93C12A}"/>
                  </a:ext>
                </a:extLst>
              </p:cNvPr>
              <p:cNvGrpSpPr/>
              <p:nvPr/>
            </p:nvGrpSpPr>
            <p:grpSpPr>
              <a:xfrm>
                <a:off x="5643231" y="3514095"/>
                <a:ext cx="1817487" cy="1044233"/>
                <a:chOff x="5345066" y="2650728"/>
                <a:chExt cx="1817487" cy="1044233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3CF440B-3ABE-493E-BC93-5B9CE138B64E}"/>
                    </a:ext>
                  </a:extLst>
                </p:cNvPr>
                <p:cNvSpPr txBox="1"/>
                <p:nvPr/>
              </p:nvSpPr>
              <p:spPr>
                <a:xfrm>
                  <a:off x="5345066" y="2650728"/>
                  <a:ext cx="18174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600" b="1" dirty="0"/>
                    <a:t>顾客满意度调研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12D99C10-5542-473B-B89C-8AE514502E01}"/>
                    </a:ext>
                  </a:extLst>
                </p:cNvPr>
                <p:cNvSpPr txBox="1"/>
                <p:nvPr/>
              </p:nvSpPr>
              <p:spPr>
                <a:xfrm>
                  <a:off x="5345067" y="2956938"/>
                  <a:ext cx="1817486" cy="738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定期进行顾客满意度调查，了解顾客对服务的评价和建议</a:t>
                  </a:r>
                </a:p>
              </p:txBody>
            </p:sp>
          </p:grp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F7059CA-DBD2-41BB-A982-7B556C241149}"/>
                </a:ext>
              </a:extLst>
            </p:cNvPr>
            <p:cNvGrpSpPr/>
            <p:nvPr/>
          </p:nvGrpSpPr>
          <p:grpSpPr>
            <a:xfrm>
              <a:off x="7994542" y="3078140"/>
              <a:ext cx="3348110" cy="1702881"/>
              <a:chOff x="7994542" y="3078140"/>
              <a:chExt cx="3348110" cy="1702881"/>
            </a:xfrm>
          </p:grpSpPr>
          <p:sp>
            <p:nvSpPr>
              <p:cNvPr id="45" name="Rectangle: Rounded Corners 44">
                <a:extLst>
                  <a:ext uri="{FF2B5EF4-FFF2-40B4-BE49-F238E27FC236}">
                    <a16:creationId xmlns:a16="http://schemas.microsoft.com/office/drawing/2014/main" id="{F3CDB50F-A675-4B26-B18F-5C064D303346}"/>
                  </a:ext>
                </a:extLst>
              </p:cNvPr>
              <p:cNvSpPr/>
              <p:nvPr/>
            </p:nvSpPr>
            <p:spPr>
              <a:xfrm>
                <a:off x="7994542" y="3261710"/>
                <a:ext cx="3348110" cy="1519311"/>
              </a:xfrm>
              <a:prstGeom prst="roundRect">
                <a:avLst>
                  <a:gd name="adj" fmla="val 50000"/>
                </a:avLst>
              </a:prstGeom>
              <a:solidFill>
                <a:schemeClr val="tx1">
                  <a:lumMod val="50000"/>
                  <a:lumOff val="50000"/>
                  <a:alpha val="5000"/>
                </a:schemeClr>
              </a:solidFill>
              <a:ln w="12700" cap="rnd">
                <a:noFill/>
                <a:prstDash val="solid"/>
                <a:round/>
                <a:headEnd/>
                <a:tailEnd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rmAutofit/>
              </a:bodyPr>
              <a:lstStyle/>
              <a:p>
                <a:pPr algn="ctr" defTabSz="914354"/>
                <a:endParaRPr lang="zh-CN" altLang="en-US" sz="2000" b="1">
                  <a:solidFill>
                    <a:schemeClr val="bg1"/>
                  </a:solidFill>
                </a:endParaRPr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EB5BA95F-2D69-426A-B826-4D0A986F0D22}"/>
                  </a:ext>
                </a:extLst>
              </p:cNvPr>
              <p:cNvGrpSpPr/>
              <p:nvPr/>
            </p:nvGrpSpPr>
            <p:grpSpPr>
              <a:xfrm>
                <a:off x="8589230" y="3078140"/>
                <a:ext cx="468104" cy="468102"/>
                <a:chOff x="5417189" y="2235779"/>
                <a:chExt cx="410200" cy="410198"/>
              </a:xfrm>
            </p:grpSpPr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3086ECFC-1893-4E78-8095-D69006A21A33}"/>
                    </a:ext>
                  </a:extLst>
                </p:cNvPr>
                <p:cNvSpPr/>
                <p:nvPr/>
              </p:nvSpPr>
              <p:spPr>
                <a:xfrm>
                  <a:off x="5417189" y="2235779"/>
                  <a:ext cx="410200" cy="410198"/>
                </a:xfrm>
                <a:prstGeom prst="ellipse">
                  <a:avLst/>
                </a:prstGeom>
                <a:gradFill>
                  <a:gsLst>
                    <a:gs pos="0">
                      <a:schemeClr val="accent3">
                        <a:lumMod val="60000"/>
                        <a:lumOff val="40000"/>
                      </a:schemeClr>
                    </a:gs>
                    <a:gs pos="60000">
                      <a:schemeClr val="accent3"/>
                    </a:gs>
                  </a:gsLst>
                  <a:lin ang="2700000" scaled="0"/>
                </a:gradFill>
                <a:ln w="57150" cap="rnd">
                  <a:noFill/>
                  <a:prstDash val="solid"/>
                  <a:round/>
                </a:ln>
                <a:effectLst>
                  <a:outerShdw blurRad="76200" dist="50800" dir="5400000" algn="ctr" rotWithShape="0">
                    <a:schemeClr val="accent3">
                      <a:alpha val="20000"/>
                    </a:scheme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normAutofit fontScale="925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3765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12" name="Freeform: Shape 11">
                  <a:extLst>
                    <a:ext uri="{FF2B5EF4-FFF2-40B4-BE49-F238E27FC236}">
                      <a16:creationId xmlns:a16="http://schemas.microsoft.com/office/drawing/2014/main" id="{EE879720-C59B-4805-8518-0B8677F86760}"/>
                    </a:ext>
                  </a:extLst>
                </p:cNvPr>
                <p:cNvSpPr/>
                <p:nvPr/>
              </p:nvSpPr>
              <p:spPr>
                <a:xfrm>
                  <a:off x="5533289" y="2369958"/>
                  <a:ext cx="178001" cy="148188"/>
                </a:xfrm>
                <a:custGeom>
                  <a:avLst/>
                  <a:gdLst>
                    <a:gd name="connsiteX0" fmla="*/ 483573 w 526297"/>
                    <a:gd name="connsiteY0" fmla="*/ 133971 h 438150"/>
                    <a:gd name="connsiteX1" fmla="*/ 527674 w 526297"/>
                    <a:gd name="connsiteY1" fmla="*/ 178072 h 438150"/>
                    <a:gd name="connsiteX2" fmla="*/ 527579 w 526297"/>
                    <a:gd name="connsiteY2" fmla="*/ 181501 h 438150"/>
                    <a:gd name="connsiteX3" fmla="*/ 514244 w 526297"/>
                    <a:gd name="connsiteY3" fmla="*/ 355237 h 438150"/>
                    <a:gd name="connsiteX4" fmla="*/ 485764 w 526297"/>
                    <a:gd name="connsiteY4" fmla="*/ 381621 h 438150"/>
                    <a:gd name="connsiteX5" fmla="*/ 454998 w 526297"/>
                    <a:gd name="connsiteY5" fmla="*/ 381621 h 438150"/>
                    <a:gd name="connsiteX6" fmla="*/ 454998 w 526297"/>
                    <a:gd name="connsiteY6" fmla="*/ 438771 h 438150"/>
                    <a:gd name="connsiteX7" fmla="*/ 435948 w 526297"/>
                    <a:gd name="connsiteY7" fmla="*/ 438771 h 438150"/>
                    <a:gd name="connsiteX8" fmla="*/ 435948 w 526297"/>
                    <a:gd name="connsiteY8" fmla="*/ 381621 h 438150"/>
                    <a:gd name="connsiteX9" fmla="*/ 93048 w 526297"/>
                    <a:gd name="connsiteY9" fmla="*/ 381621 h 438150"/>
                    <a:gd name="connsiteX10" fmla="*/ 93048 w 526297"/>
                    <a:gd name="connsiteY10" fmla="*/ 438771 h 438150"/>
                    <a:gd name="connsiteX11" fmla="*/ 73998 w 526297"/>
                    <a:gd name="connsiteY11" fmla="*/ 438771 h 438150"/>
                    <a:gd name="connsiteX12" fmla="*/ 73998 w 526297"/>
                    <a:gd name="connsiteY12" fmla="*/ 381621 h 438150"/>
                    <a:gd name="connsiteX13" fmla="*/ 43328 w 526297"/>
                    <a:gd name="connsiteY13" fmla="*/ 381621 h 438150"/>
                    <a:gd name="connsiteX14" fmla="*/ 14848 w 526297"/>
                    <a:gd name="connsiteY14" fmla="*/ 355237 h 438150"/>
                    <a:gd name="connsiteX15" fmla="*/ 1513 w 526297"/>
                    <a:gd name="connsiteY15" fmla="*/ 181501 h 438150"/>
                    <a:gd name="connsiteX16" fmla="*/ 42089 w 526297"/>
                    <a:gd name="connsiteY16" fmla="*/ 134162 h 438150"/>
                    <a:gd name="connsiteX17" fmla="*/ 45518 w 526297"/>
                    <a:gd name="connsiteY17" fmla="*/ 134066 h 438150"/>
                    <a:gd name="connsiteX18" fmla="*/ 101906 w 526297"/>
                    <a:gd name="connsiteY18" fmla="*/ 180834 h 438150"/>
                    <a:gd name="connsiteX19" fmla="*/ 121623 w 526297"/>
                    <a:gd name="connsiteY19" fmla="*/ 286371 h 438150"/>
                    <a:gd name="connsiteX20" fmla="*/ 407373 w 526297"/>
                    <a:gd name="connsiteY20" fmla="*/ 286371 h 438150"/>
                    <a:gd name="connsiteX21" fmla="*/ 427185 w 526297"/>
                    <a:gd name="connsiteY21" fmla="*/ 180739 h 438150"/>
                    <a:gd name="connsiteX22" fmla="*/ 483573 w 526297"/>
                    <a:gd name="connsiteY22" fmla="*/ 133971 h 438150"/>
                    <a:gd name="connsiteX23" fmla="*/ 416898 w 526297"/>
                    <a:gd name="connsiteY23" fmla="*/ 621 h 438150"/>
                    <a:gd name="connsiteX24" fmla="*/ 483573 w 526297"/>
                    <a:gd name="connsiteY24" fmla="*/ 67296 h 438150"/>
                    <a:gd name="connsiteX25" fmla="*/ 483573 w 526297"/>
                    <a:gd name="connsiteY25" fmla="*/ 115397 h 438150"/>
                    <a:gd name="connsiteX26" fmla="*/ 476429 w 526297"/>
                    <a:gd name="connsiteY26" fmla="*/ 114921 h 438150"/>
                    <a:gd name="connsiteX27" fmla="*/ 412040 w 526297"/>
                    <a:gd name="connsiteY27" fmla="*/ 166451 h 438150"/>
                    <a:gd name="connsiteX28" fmla="*/ 411564 w 526297"/>
                    <a:gd name="connsiteY28" fmla="*/ 168737 h 438150"/>
                    <a:gd name="connsiteX29" fmla="*/ 393086 w 526297"/>
                    <a:gd name="connsiteY29" fmla="*/ 267321 h 438150"/>
                    <a:gd name="connsiteX30" fmla="*/ 135911 w 526297"/>
                    <a:gd name="connsiteY30" fmla="*/ 267321 h 438150"/>
                    <a:gd name="connsiteX31" fmla="*/ 117432 w 526297"/>
                    <a:gd name="connsiteY31" fmla="*/ 168737 h 438150"/>
                    <a:gd name="connsiteX32" fmla="*/ 52567 w 526297"/>
                    <a:gd name="connsiteY32" fmla="*/ 114921 h 438150"/>
                    <a:gd name="connsiteX33" fmla="*/ 54948 w 526297"/>
                    <a:gd name="connsiteY33" fmla="*/ 67296 h 438150"/>
                    <a:gd name="connsiteX34" fmla="*/ 121623 w 526297"/>
                    <a:gd name="connsiteY34" fmla="*/ 621 h 438150"/>
                    <a:gd name="connsiteX35" fmla="*/ 416898 w 526297"/>
                    <a:gd name="connsiteY35" fmla="*/ 621 h 43815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526297" h="438150">
                      <a:moveTo>
                        <a:pt x="483573" y="133971"/>
                      </a:moveTo>
                      <a:cubicBezTo>
                        <a:pt x="507957" y="133971"/>
                        <a:pt x="527674" y="153688"/>
                        <a:pt x="527674" y="178072"/>
                      </a:cubicBezTo>
                      <a:cubicBezTo>
                        <a:pt x="527674" y="179215"/>
                        <a:pt x="527674" y="180358"/>
                        <a:pt x="527579" y="181501"/>
                      </a:cubicBezTo>
                      <a:lnTo>
                        <a:pt x="514244" y="355237"/>
                      </a:lnTo>
                      <a:cubicBezTo>
                        <a:pt x="513101" y="370096"/>
                        <a:pt x="500718" y="381621"/>
                        <a:pt x="485764" y="381621"/>
                      </a:cubicBezTo>
                      <a:lnTo>
                        <a:pt x="454998" y="381621"/>
                      </a:lnTo>
                      <a:lnTo>
                        <a:pt x="454998" y="438771"/>
                      </a:lnTo>
                      <a:lnTo>
                        <a:pt x="435948" y="438771"/>
                      </a:lnTo>
                      <a:lnTo>
                        <a:pt x="435948" y="381621"/>
                      </a:lnTo>
                      <a:lnTo>
                        <a:pt x="93048" y="381621"/>
                      </a:lnTo>
                      <a:lnTo>
                        <a:pt x="93048" y="438771"/>
                      </a:lnTo>
                      <a:lnTo>
                        <a:pt x="73998" y="438771"/>
                      </a:lnTo>
                      <a:lnTo>
                        <a:pt x="73998" y="381621"/>
                      </a:lnTo>
                      <a:lnTo>
                        <a:pt x="43328" y="381621"/>
                      </a:lnTo>
                      <a:cubicBezTo>
                        <a:pt x="28373" y="381621"/>
                        <a:pt x="15991" y="370096"/>
                        <a:pt x="14848" y="355237"/>
                      </a:cubicBezTo>
                      <a:lnTo>
                        <a:pt x="1513" y="181501"/>
                      </a:lnTo>
                      <a:cubicBezTo>
                        <a:pt x="-392" y="157212"/>
                        <a:pt x="17801" y="135971"/>
                        <a:pt x="42089" y="134162"/>
                      </a:cubicBezTo>
                      <a:cubicBezTo>
                        <a:pt x="43232" y="134066"/>
                        <a:pt x="44375" y="134066"/>
                        <a:pt x="45518" y="134066"/>
                      </a:cubicBezTo>
                      <a:cubicBezTo>
                        <a:pt x="73141" y="134066"/>
                        <a:pt x="96858" y="153688"/>
                        <a:pt x="101906" y="180834"/>
                      </a:cubicBezTo>
                      <a:lnTo>
                        <a:pt x="121623" y="286371"/>
                      </a:lnTo>
                      <a:lnTo>
                        <a:pt x="407373" y="286371"/>
                      </a:lnTo>
                      <a:lnTo>
                        <a:pt x="427185" y="180739"/>
                      </a:lnTo>
                      <a:cubicBezTo>
                        <a:pt x="432233" y="153592"/>
                        <a:pt x="455951" y="133971"/>
                        <a:pt x="483573" y="133971"/>
                      </a:cubicBezTo>
                      <a:close/>
                      <a:moveTo>
                        <a:pt x="416898" y="621"/>
                      </a:moveTo>
                      <a:cubicBezTo>
                        <a:pt x="453760" y="621"/>
                        <a:pt x="483573" y="30434"/>
                        <a:pt x="483573" y="67296"/>
                      </a:cubicBezTo>
                      <a:lnTo>
                        <a:pt x="483573" y="115397"/>
                      </a:lnTo>
                      <a:cubicBezTo>
                        <a:pt x="481192" y="115112"/>
                        <a:pt x="478811" y="114921"/>
                        <a:pt x="476429" y="114921"/>
                      </a:cubicBezTo>
                      <a:cubicBezTo>
                        <a:pt x="445473" y="114921"/>
                        <a:pt x="418803" y="136448"/>
                        <a:pt x="412040" y="166451"/>
                      </a:cubicBezTo>
                      <a:lnTo>
                        <a:pt x="411564" y="168737"/>
                      </a:lnTo>
                      <a:lnTo>
                        <a:pt x="393086" y="267321"/>
                      </a:lnTo>
                      <a:lnTo>
                        <a:pt x="135911" y="267321"/>
                      </a:lnTo>
                      <a:lnTo>
                        <a:pt x="117432" y="168737"/>
                      </a:lnTo>
                      <a:cubicBezTo>
                        <a:pt x="111622" y="137495"/>
                        <a:pt x="84285" y="114921"/>
                        <a:pt x="52567" y="114921"/>
                      </a:cubicBezTo>
                      <a:lnTo>
                        <a:pt x="54948" y="67296"/>
                      </a:lnTo>
                      <a:cubicBezTo>
                        <a:pt x="54948" y="30434"/>
                        <a:pt x="84761" y="621"/>
                        <a:pt x="121623" y="621"/>
                      </a:cubicBezTo>
                      <a:lnTo>
                        <a:pt x="416898" y="621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12700" cap="rnd">
                  <a:noFill/>
                  <a:prstDash val="solid"/>
                  <a:round/>
                  <a:headEnd/>
                  <a:tailEnd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91440" tIns="45720" rIns="91440" bIns="45720" numCol="1" spcCol="0" rtlCol="0" fromWordArt="0" anchor="ctr" anchorCtr="0" forceAA="0" compatLnSpc="1">
                  <a:prstTxWarp prst="textNoShape">
                    <a:avLst/>
                  </a:prstTxWarp>
                  <a:normAutofit fontScale="25000" lnSpcReduction="20000"/>
                </a:bodyPr>
                <a:lstStyle>
                  <a:defPPr>
                    <a:defRPr lang="zh-CN"/>
                  </a:defPPr>
                  <a:lvl1pPr marL="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1pPr>
                  <a:lvl2pPr marL="457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2pPr>
                  <a:lvl3pPr marL="914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3pPr>
                  <a:lvl4pPr marL="1371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4pPr>
                  <a:lvl5pPr marL="18288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5pPr>
                  <a:lvl6pPr marL="22860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6pPr>
                  <a:lvl7pPr marL="27432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7pPr>
                  <a:lvl8pPr marL="32004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8pPr>
                  <a:lvl9pPr marL="3657600" algn="l" defTabSz="914400" rtl="0" eaLnBrk="1" latinLnBrk="0" hangingPunct="1">
                    <a:defRPr sz="1800" kern="1200">
                      <a:solidFill>
                        <a:schemeClr val="lt1"/>
                      </a:solidFill>
                    </a:defRPr>
                  </a:lvl9pPr>
                </a:lstStyle>
                <a:p>
                  <a:pPr algn="ctr" defTabSz="914354"/>
                  <a:endParaRPr lang="zh-CN" altLang="en-US" sz="2000" b="1" dirty="0">
                    <a:solidFill>
                      <a:schemeClr val="bg1"/>
                    </a:solidFill>
                  </a:endParaRPr>
                </a:p>
              </p:txBody>
            </p:sp>
          </p:grpSp>
          <p:grpSp>
            <p:nvGrpSpPr>
              <p:cNvPr id="37" name="Group 36">
                <a:extLst>
                  <a:ext uri="{FF2B5EF4-FFF2-40B4-BE49-F238E27FC236}">
                    <a16:creationId xmlns:a16="http://schemas.microsoft.com/office/drawing/2014/main" id="{47802A0B-FE8E-4912-A1FB-4EE433BD3C32}"/>
                  </a:ext>
                </a:extLst>
              </p:cNvPr>
              <p:cNvGrpSpPr/>
              <p:nvPr/>
            </p:nvGrpSpPr>
            <p:grpSpPr>
              <a:xfrm>
                <a:off x="9207157" y="3514095"/>
                <a:ext cx="1817487" cy="1044233"/>
                <a:chOff x="8908992" y="2650728"/>
                <a:chExt cx="1817487" cy="1044233"/>
              </a:xfrm>
            </p:grpSpPr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CBB033F5-D5C4-4EFA-9F88-4B7C6F6413CB}"/>
                    </a:ext>
                  </a:extLst>
                </p:cNvPr>
                <p:cNvSpPr txBox="1"/>
                <p:nvPr/>
              </p:nvSpPr>
              <p:spPr>
                <a:xfrm>
                  <a:off x="8908992" y="2650728"/>
                  <a:ext cx="1817485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none" lIns="91440" tIns="45720" rIns="91440" bIns="45720" anchor="b" anchorCtr="0">
                  <a:normAutofit/>
                </a:bodyPr>
                <a:lstStyle/>
                <a:p>
                  <a:pPr>
                    <a:lnSpc>
                      <a:spcPct val="100000"/>
                    </a:lnSpc>
                    <a:buSzPct val="25000"/>
                  </a:pPr>
                  <a:r>
                    <a:rPr lang="zh-CN" altLang="en-US" sz="1600" b="1" dirty="0"/>
                    <a:t>员工反馈和建议</a:t>
                  </a:r>
                </a:p>
              </p:txBody>
            </p:sp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F8934C73-3346-4EA1-A97F-3091F29862FD}"/>
                    </a:ext>
                  </a:extLst>
                </p:cNvPr>
                <p:cNvSpPr txBox="1"/>
                <p:nvPr/>
              </p:nvSpPr>
              <p:spPr>
                <a:xfrm>
                  <a:off x="8908993" y="2956938"/>
                  <a:ext cx="1817486" cy="73802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91440" tIns="45720" rIns="91440" bIns="45720" anchor="t" anchorCtr="0">
                  <a:spAutoFit/>
                </a:bodyPr>
                <a:lstStyle/>
                <a:p>
                  <a:pPr marL="0" marR="0" lvl="0" indent="0" defTabSz="913765" rtl="0" eaLnBrk="1" fontAlgn="auto" latinLnBrk="0" hangingPunct="1">
                    <a:lnSpc>
                      <a:spcPct val="12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Pct val="25000"/>
                    <a:buFontTx/>
                    <a:buNone/>
                    <a:defRPr/>
                  </a:pPr>
                  <a:r>
                    <a:rPr kumimoji="0" lang="zh-CN" altLang="en-US" sz="1200" b="0" i="0" u="none" strike="noStrike" kern="1200" cap="none" spc="0" normalizeH="0" baseline="0" noProof="0" dirty="0">
                      <a:ln>
                        <a:noFill/>
                      </a:ln>
                      <a:effectLst/>
                      <a:uLnTx/>
                      <a:uFillTx/>
                    </a:rPr>
                    <a:t>鼓励员工提出改进意见和建议，建立持续改进的文化</a:t>
                  </a:r>
                </a:p>
              </p:txBody>
            </p:sp>
          </p:grp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2FD8A7F-165E-4F38-B766-372DB089AABB}"/>
                </a:ext>
              </a:extLst>
            </p:cNvPr>
            <p:cNvSpPr txBox="1"/>
            <p:nvPr/>
          </p:nvSpPr>
          <p:spPr>
            <a:xfrm>
              <a:off x="1055078" y="1810575"/>
              <a:ext cx="5245914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200">
                  <a:solidFill>
                    <a:schemeClr val="bg1">
                      <a:lumMod val="50000"/>
                    </a:schemeClr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 algn="l">
                <a:lnSpc>
                  <a:spcPct val="120000"/>
                </a:lnSpc>
              </a:pPr>
              <a:r>
                <a:rPr lang="zh-CN" altLang="en-US" sz="1200" dirty="0">
                  <a:solidFill>
                    <a:schemeClr val="tx1"/>
                  </a:solidFill>
                </a:rPr>
                <a:t>通过建立有效的反馈机制，可以及时了解顾客需求和问题，以便及时做出改进和调整。</a:t>
              </a:r>
            </a:p>
          </p:txBody>
        </p:sp>
      </p:grpSp>
      <p:sp>
        <p:nvSpPr>
          <p:cNvPr id="51" name="Title 50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反馈机制的建立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644588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1301751" y="2114550"/>
            <a:ext cx="9119752" cy="2628900"/>
            <a:chOff x="1301751" y="2114550"/>
            <a:chExt cx="9119752" cy="2628900"/>
          </a:xfrm>
        </p:grpSpPr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481AAA2-6795-43F4-A21D-48A4D323D1A4}"/>
                </a:ext>
              </a:extLst>
            </p:cNvPr>
            <p:cNvSpPr/>
            <p:nvPr/>
          </p:nvSpPr>
          <p:spPr>
            <a:xfrm>
              <a:off x="3632290" y="2114550"/>
              <a:ext cx="2628900" cy="2628900"/>
            </a:xfrm>
            <a:prstGeom prst="roundRect">
              <a:avLst/>
            </a:prstGeom>
            <a:solidFill>
              <a:schemeClr val="accent2">
                <a:alpha val="10000"/>
              </a:schemeClr>
            </a:solidFill>
            <a:ln w="12700" cap="rnd">
              <a:gradFill>
                <a:gsLst>
                  <a:gs pos="0">
                    <a:schemeClr val="accent2"/>
                  </a:gs>
                  <a:gs pos="100000">
                    <a:schemeClr val="accent2">
                      <a:lumMod val="60000"/>
                      <a:lumOff val="40000"/>
                      <a:alpha val="20000"/>
                    </a:schemeClr>
                  </a:gs>
                </a:gsLst>
                <a:lin ang="2700000" scaled="0"/>
              </a:gradFill>
              <a:prstDash val="solid"/>
              <a:round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600" b="1">
                <a:solidFill>
                  <a:schemeClr val="tx1"/>
                </a:solidFill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29D9A50B-AB93-4998-A1F6-879E6E19B1D5}"/>
                </a:ext>
              </a:extLst>
            </p:cNvPr>
            <p:cNvSpPr/>
            <p:nvPr/>
          </p:nvSpPr>
          <p:spPr>
            <a:xfrm>
              <a:off x="1301751" y="2114550"/>
              <a:ext cx="2628900" cy="2628900"/>
            </a:xfrm>
            <a:prstGeom prst="roundRect">
              <a:avLst/>
            </a:prstGeom>
            <a:gradFill>
              <a:gsLst>
                <a:gs pos="0">
                  <a:schemeClr val="accent2">
                    <a:lumMod val="60000"/>
                    <a:lumOff val="40000"/>
                  </a:schemeClr>
                </a:gs>
                <a:gs pos="60000">
                  <a:schemeClr val="accent2"/>
                </a:gs>
              </a:gsLst>
              <a:lin ang="2700000" scaled="0"/>
            </a:gradFill>
            <a:ln w="57150" cap="rnd">
              <a:noFill/>
              <a:prstDash val="solid"/>
              <a:round/>
            </a:ln>
            <a:effectLst>
              <a:outerShdw blurRad="76200" dist="50800" dir="5400000" algn="ctr" rotWithShape="0">
                <a:schemeClr val="accent2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non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 defTabSz="913765"/>
              <a:endParaRPr lang="en-GB" sz="1400" b="1">
                <a:solidFill>
                  <a:srgbClr val="FFFF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E8404FC-668B-46E4-B857-C5BBC550B427}"/>
                </a:ext>
              </a:extLst>
            </p:cNvPr>
            <p:cNvSpPr txBox="1"/>
            <p:nvPr/>
          </p:nvSpPr>
          <p:spPr>
            <a:xfrm>
              <a:off x="1770497" y="2927908"/>
              <a:ext cx="1691408" cy="394210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>
                  <a:solidFill>
                    <a:srgbClr val="FFFFFF"/>
                  </a:solidFill>
                </a:rPr>
                <a:t>数据分析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A9AA53B-B7CF-4A51-AA75-680AD24DD920}"/>
                </a:ext>
              </a:extLst>
            </p:cNvPr>
            <p:cNvSpPr txBox="1"/>
            <p:nvPr/>
          </p:nvSpPr>
          <p:spPr>
            <a:xfrm>
              <a:off x="1770497" y="3403651"/>
              <a:ext cx="1691408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>
                  <a:solidFill>
                    <a:srgbClr val="FFFFFF"/>
                  </a:solidFill>
                </a:rPr>
                <a:t>通过数据洞察研究顾客需求和行为模式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2E4FD9A-6F34-435F-BEEB-F1EF6A1B6F56}"/>
                </a:ext>
              </a:extLst>
            </p:cNvPr>
            <p:cNvSpPr txBox="1"/>
            <p:nvPr/>
          </p:nvSpPr>
          <p:spPr>
            <a:xfrm>
              <a:off x="4101036" y="2927908"/>
              <a:ext cx="1691408" cy="394210"/>
            </a:xfrm>
            <a:prstGeom prst="rect">
              <a:avLst/>
            </a:prstGeom>
            <a:noFill/>
          </p:spPr>
          <p:txBody>
            <a:bodyPr wrap="none" rtlCol="0" anchor="b">
              <a:normAutofit/>
            </a:bodyPr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b="1" dirty="0"/>
                <a:t>反馈驱动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3E0FC52-904B-4197-B7F2-9CD2EF975D3E}"/>
                </a:ext>
              </a:extLst>
            </p:cNvPr>
            <p:cNvSpPr txBox="1"/>
            <p:nvPr/>
          </p:nvSpPr>
          <p:spPr>
            <a:xfrm>
              <a:off x="4101036" y="3403651"/>
              <a:ext cx="1691408" cy="5254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0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根据顾客反馈进行针对性改进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41A13B-53DC-422C-AB2B-5979164242DE}"/>
                </a:ext>
              </a:extLst>
            </p:cNvPr>
            <p:cNvSpPr txBox="1"/>
            <p:nvPr/>
          </p:nvSpPr>
          <p:spPr>
            <a:xfrm>
              <a:off x="7162800" y="3560760"/>
              <a:ext cx="3258703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</a:defRPr>
              </a:lvl9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使用数据分析和反馈来指导持续改进和优化顾客体验。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1229E84-5E1D-4E03-A3ED-FCE74F328601}"/>
                </a:ext>
              </a:extLst>
            </p:cNvPr>
            <p:cNvSpPr txBox="1"/>
            <p:nvPr/>
          </p:nvSpPr>
          <p:spPr>
            <a:xfrm>
              <a:off x="7162800" y="2927908"/>
              <a:ext cx="32587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CN" altLang="en-US" sz="2400" b="1" dirty="0">
                  <a:solidFill>
                    <a:schemeClr val="tx1"/>
                  </a:solidFill>
                </a:rPr>
                <a:t>数据驱动的改进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776AA02-5057-4985-BBD0-D211A5A3EC28}"/>
                </a:ext>
              </a:extLst>
            </p:cNvPr>
            <p:cNvCxnSpPr>
              <a:cxnSpLocks/>
            </p:cNvCxnSpPr>
            <p:nvPr/>
          </p:nvCxnSpPr>
          <p:spPr>
            <a:xfrm>
              <a:off x="6308452" y="2525486"/>
              <a:ext cx="1028519" cy="0"/>
            </a:xfrm>
            <a:prstGeom prst="straightConnector1">
              <a:avLst/>
            </a:prstGeom>
            <a:noFill/>
            <a:ln>
              <a:solidFill>
                <a:schemeClr val="accent2"/>
              </a:solidFill>
              <a:headEnd type="none"/>
              <a:tailEnd type="arrow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8" name="Title 27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数据，改进的导航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605268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819705" y="1054100"/>
            <a:ext cx="10552590" cy="4959837"/>
            <a:chOff x="819705" y="1054100"/>
            <a:chExt cx="10552590" cy="4959837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D9EE1ED-0804-4CDA-8E42-44EBC9376BF8}"/>
                </a:ext>
              </a:extLst>
            </p:cNvPr>
            <p:cNvSpPr/>
            <p:nvPr/>
          </p:nvSpPr>
          <p:spPr>
            <a:xfrm rot="10800000">
              <a:off x="819705" y="1054100"/>
              <a:ext cx="2015648" cy="2037203"/>
            </a:xfrm>
            <a:custGeom>
              <a:avLst/>
              <a:gdLst>
                <a:gd name="connsiteX0" fmla="*/ 484671 w 2015648"/>
                <a:gd name="connsiteY0" fmla="*/ 2037203 h 2037203"/>
                <a:gd name="connsiteX1" fmla="*/ 0 w 2015648"/>
                <a:gd name="connsiteY1" fmla="*/ 2037203 h 2037203"/>
                <a:gd name="connsiteX2" fmla="*/ 1829940 w 2015648"/>
                <a:gd name="connsiteY2" fmla="*/ 9378 h 2037203"/>
                <a:gd name="connsiteX3" fmla="*/ 2015648 w 2015648"/>
                <a:gd name="connsiteY3" fmla="*/ 0 h 2037203"/>
                <a:gd name="connsiteX4" fmla="*/ 2015648 w 2015648"/>
                <a:gd name="connsiteY4" fmla="*/ 508747 h 2037203"/>
                <a:gd name="connsiteX5" fmla="*/ 1880609 w 2015648"/>
                <a:gd name="connsiteY5" fmla="*/ 515141 h 2037203"/>
                <a:gd name="connsiteX6" fmla="*/ 491845 w 2015648"/>
                <a:gd name="connsiteY6" fmla="*/ 1895116 h 2037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015648" h="2037203">
                  <a:moveTo>
                    <a:pt x="484671" y="2037203"/>
                  </a:moveTo>
                  <a:lnTo>
                    <a:pt x="0" y="2037203"/>
                  </a:lnTo>
                  <a:cubicBezTo>
                    <a:pt x="0" y="981814"/>
                    <a:pt x="802091" y="113762"/>
                    <a:pt x="1829940" y="9378"/>
                  </a:cubicBezTo>
                  <a:lnTo>
                    <a:pt x="2015648" y="0"/>
                  </a:lnTo>
                  <a:lnTo>
                    <a:pt x="2015648" y="508747"/>
                  </a:lnTo>
                  <a:lnTo>
                    <a:pt x="1880609" y="515141"/>
                  </a:lnTo>
                  <a:cubicBezTo>
                    <a:pt x="1148917" y="584784"/>
                    <a:pt x="566018" y="1164754"/>
                    <a:pt x="491845" y="1895116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  <a:alpha val="10000"/>
              </a:schemeClr>
            </a:solidFill>
            <a:ln w="9525" cap="rnd">
              <a:noFill/>
              <a:prstDash val="lgDash"/>
              <a:round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354"/>
              <a:endParaRPr lang="zh-CN" altLang="en-US" sz="2000" b="1">
                <a:solidFill>
                  <a:schemeClr val="bg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DB87F8F-80B1-4839-B18B-E8BB86DBDD70}"/>
                </a:ext>
              </a:extLst>
            </p:cNvPr>
            <p:cNvSpPr txBox="1"/>
            <p:nvPr/>
          </p:nvSpPr>
          <p:spPr>
            <a:xfrm>
              <a:off x="1724995" y="1130300"/>
              <a:ext cx="540334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376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/>
              </a:pPr>
              <a:r>
                <a:rPr kumimoji="0" lang="zh-CN" altLang="en-US" sz="2400" b="1" i="0" u="none" strike="noStrike" kern="1200" cap="none" spc="0" normalizeH="0" baseline="0" noProof="0" dirty="0">
                  <a:solidFill>
                    <a:schemeClr val="tx1"/>
                  </a:solidFill>
                </a:rPr>
                <a:t>打造全员参与的改进文化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39C6DE-4616-435B-9FB9-C2280063BC86}"/>
                </a:ext>
              </a:extLst>
            </p:cNvPr>
            <p:cNvSpPr txBox="1"/>
            <p:nvPr/>
          </p:nvSpPr>
          <p:spPr>
            <a:xfrm>
              <a:off x="1724995" y="5156214"/>
              <a:ext cx="3646550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通过建立一种全员参与的文化，餐饮企业可以实现持续改进和创新。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F5ABDC8-5027-4D20-8E4A-3B9CF61FEDBC}"/>
                </a:ext>
              </a:extLst>
            </p:cNvPr>
            <p:cNvSpPr txBox="1"/>
            <p:nvPr/>
          </p:nvSpPr>
          <p:spPr>
            <a:xfrm>
              <a:off x="2393298" y="3454421"/>
              <a:ext cx="2303877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提供员工培训，激励他们参与改进工作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3D76A-A315-4F01-8261-6C0891E0AB8B}"/>
                </a:ext>
              </a:extLst>
            </p:cNvPr>
            <p:cNvSpPr txBox="1"/>
            <p:nvPr/>
          </p:nvSpPr>
          <p:spPr>
            <a:xfrm>
              <a:off x="2393298" y="3028890"/>
              <a:ext cx="2303877" cy="400110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/>
                <a:t>培训和教育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38B2E1A-871B-4EDA-870B-108ADE5C05F4}"/>
                </a:ext>
              </a:extLst>
            </p:cNvPr>
            <p:cNvSpPr txBox="1"/>
            <p:nvPr/>
          </p:nvSpPr>
          <p:spPr>
            <a:xfrm>
              <a:off x="1724995" y="293655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r>
                <a:rPr lang="en-US" altLang="zh-CN" sz="3200" b="1" i="1" dirty="0">
                  <a:gradFill>
                    <a:gsLst>
                      <a:gs pos="0">
                        <a:schemeClr val="accent1">
                          <a:lumMod val="60000"/>
                          <a:lumOff val="40000"/>
                        </a:schemeClr>
                      </a:gs>
                      <a:gs pos="60000">
                        <a:schemeClr val="accent1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1">
                        <a:alpha val="20000"/>
                      </a:schemeClr>
                    </a:outerShdw>
                  </a:effectLst>
                </a:rPr>
                <a:t>01</a:t>
              </a:r>
              <a:endParaRPr lang="zh-CN" altLang="en-US" sz="3200" b="1" i="1" dirty="0">
                <a:gradFill>
                  <a:gsLst>
                    <a:gs pos="0">
                      <a:schemeClr val="accent1">
                        <a:lumMod val="60000"/>
                        <a:lumOff val="40000"/>
                      </a:schemeClr>
                    </a:gs>
                    <a:gs pos="60000">
                      <a:schemeClr val="accent1"/>
                    </a:gs>
                  </a:gsLst>
                  <a:lin ang="2700000" scaled="0"/>
                </a:gradFill>
                <a:effectLst>
                  <a:outerShdw blurRad="76200" dist="50800" dir="5400000" algn="ctr" rotWithShape="0">
                    <a:schemeClr val="accent1">
                      <a:alpha val="20000"/>
                    </a:scheme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21780C0-9A30-4370-945D-20ED55CDFBF2}"/>
                </a:ext>
              </a:extLst>
            </p:cNvPr>
            <p:cNvSpPr txBox="1"/>
            <p:nvPr/>
          </p:nvSpPr>
          <p:spPr>
            <a:xfrm>
              <a:off x="5730858" y="3454421"/>
              <a:ext cx="2303877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建立开放的沟通渠道，鼓励员工之间的合作和共享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15A1443-DF74-487F-837F-5880DE36156E}"/>
                </a:ext>
              </a:extLst>
            </p:cNvPr>
            <p:cNvSpPr txBox="1"/>
            <p:nvPr/>
          </p:nvSpPr>
          <p:spPr>
            <a:xfrm>
              <a:off x="5730858" y="3028890"/>
              <a:ext cx="2303877" cy="400110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/>
                <a:t>沟通和协作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69778B-5862-45F0-9F1E-B12E01522E85}"/>
                </a:ext>
              </a:extLst>
            </p:cNvPr>
            <p:cNvSpPr txBox="1"/>
            <p:nvPr/>
          </p:nvSpPr>
          <p:spPr>
            <a:xfrm>
              <a:off x="5062555" y="293655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 i="1">
                  <a:gradFill>
                    <a:gsLst>
                      <a:gs pos="0">
                        <a:schemeClr val="accent2">
                          <a:lumMod val="60000"/>
                          <a:lumOff val="40000"/>
                        </a:schemeClr>
                      </a:gs>
                      <a:gs pos="60000">
                        <a:schemeClr val="accent2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2">
                        <a:alpha val="20000"/>
                      </a:schemeClr>
                    </a:outerShdw>
                  </a:effectLst>
                </a:defRPr>
              </a:lvl1pPr>
            </a:lstStyle>
            <a:p>
              <a:r>
                <a:rPr lang="en-US" altLang="zh-CN" dirty="0"/>
                <a:t>02</a:t>
              </a:r>
              <a:endParaRPr lang="zh-CN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FB2D7EC-6B9C-4BF3-8311-69F14BF87610}"/>
                </a:ext>
              </a:extLst>
            </p:cNvPr>
            <p:cNvSpPr txBox="1"/>
            <p:nvPr/>
          </p:nvSpPr>
          <p:spPr>
            <a:xfrm>
              <a:off x="9068418" y="3454421"/>
              <a:ext cx="2303877" cy="516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>
                <a:lnSpc>
                  <a:spcPts val="1500"/>
                </a:lnSpc>
                <a:defRPr sz="900"/>
              </a:lvl1pPr>
            </a:lstStyle>
            <a:p>
              <a:pPr>
                <a:lnSpc>
                  <a:spcPct val="120000"/>
                </a:lnSpc>
              </a:pPr>
              <a:r>
                <a:rPr lang="zh-CN" altLang="en-US" sz="1200" dirty="0"/>
                <a:t>设立奖励机制，鼓励员工积极参与改进，并给予认可和奖励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96E6B0B-BF54-4FC1-ADAC-54F85FE0F77A}"/>
                </a:ext>
              </a:extLst>
            </p:cNvPr>
            <p:cNvSpPr txBox="1"/>
            <p:nvPr/>
          </p:nvSpPr>
          <p:spPr>
            <a:xfrm>
              <a:off x="9068418" y="3028890"/>
              <a:ext cx="2303877" cy="400110"/>
            </a:xfrm>
            <a:prstGeom prst="rect">
              <a:avLst/>
            </a:prstGeom>
            <a:noFill/>
          </p:spPr>
          <p:txBody>
            <a:bodyPr wrap="none" anchor="b">
              <a:normAutofit/>
            </a:bodyPr>
            <a:lstStyle>
              <a:defPPr>
                <a:defRPr lang="zh-CN"/>
              </a:defPPr>
              <a:lvl1pPr marR="0" lvl="0" indent="0" defTabSz="913765" fontAlgn="auto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25000"/>
                <a:buFontTx/>
                <a:buNone/>
                <a:defRPr kumimoji="0" sz="2000" b="1" i="0" u="none" strike="noStrike" cap="none" spc="0" normalizeH="0" baseline="0">
                  <a:ln>
                    <a:noFill/>
                  </a:ln>
                  <a:effectLst/>
                  <a:uLnTx/>
                  <a:uFillTx/>
                </a:defRPr>
              </a:lvl1pPr>
            </a:lstStyle>
            <a:p>
              <a:pPr>
                <a:lnSpc>
                  <a:spcPct val="100000"/>
                </a:lnSpc>
              </a:pPr>
              <a:r>
                <a:rPr lang="zh-CN" altLang="en-US" sz="1600" dirty="0"/>
                <a:t>奖励和认可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B9C5D98-9BB4-4C41-A4A1-E653D6AB18AF}"/>
                </a:ext>
              </a:extLst>
            </p:cNvPr>
            <p:cNvSpPr txBox="1"/>
            <p:nvPr/>
          </p:nvSpPr>
          <p:spPr>
            <a:xfrm>
              <a:off x="8400115" y="2936557"/>
              <a:ext cx="639919" cy="584775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>
              <a:defPPr>
                <a:defRPr lang="zh-CN"/>
              </a:defPPr>
              <a:lvl1pPr>
                <a:defRPr sz="3200" b="1" i="1">
                  <a:gradFill>
                    <a:gsLst>
                      <a:gs pos="0">
                        <a:schemeClr val="accent3">
                          <a:lumMod val="60000"/>
                          <a:lumOff val="40000"/>
                        </a:schemeClr>
                      </a:gs>
                      <a:gs pos="60000">
                        <a:schemeClr val="accent3"/>
                      </a:gs>
                    </a:gsLst>
                    <a:lin ang="2700000" scaled="0"/>
                  </a:gradFill>
                  <a:effectLst>
                    <a:outerShdw blurRad="76200" dist="50800" dir="5400000" algn="ctr" rotWithShape="0">
                      <a:schemeClr val="accent3">
                        <a:alpha val="20000"/>
                      </a:schemeClr>
                    </a:outerShdw>
                  </a:effectLst>
                </a:defRPr>
              </a:lvl1pPr>
            </a:lstStyle>
            <a:p>
              <a:r>
                <a:rPr lang="en-US" altLang="zh-CN" dirty="0"/>
                <a:t>03</a:t>
              </a:r>
              <a:endParaRPr lang="zh-CN" altLang="en-US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03107951-5090-4BF1-9EC8-2A7414E32F45}"/>
                </a:ext>
              </a:extLst>
            </p:cNvPr>
            <p:cNvSpPr/>
            <p:nvPr/>
          </p:nvSpPr>
          <p:spPr>
            <a:xfrm rot="10800000">
              <a:off x="8034735" y="4434704"/>
              <a:ext cx="3188612" cy="1579233"/>
            </a:xfrm>
            <a:custGeom>
              <a:avLst/>
              <a:gdLst>
                <a:gd name="connsiteX0" fmla="*/ 1841766 w 3683532"/>
                <a:gd name="connsiteY0" fmla="*/ 0 h 1824354"/>
                <a:gd name="connsiteX1" fmla="*/ 3674944 w 3683532"/>
                <a:gd name="connsiteY1" fmla="*/ 1654288 h 1824354"/>
                <a:gd name="connsiteX2" fmla="*/ 3683532 w 3683532"/>
                <a:gd name="connsiteY2" fmla="*/ 1824354 h 1824354"/>
                <a:gd name="connsiteX3" fmla="*/ 0 w 3683532"/>
                <a:gd name="connsiteY3" fmla="*/ 1824354 h 1824354"/>
                <a:gd name="connsiteX4" fmla="*/ 8588 w 3683532"/>
                <a:gd name="connsiteY4" fmla="*/ 1654288 h 1824354"/>
                <a:gd name="connsiteX5" fmla="*/ 1841766 w 3683532"/>
                <a:gd name="connsiteY5" fmla="*/ 0 h 18243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83532" h="1824354">
                  <a:moveTo>
                    <a:pt x="1841766" y="0"/>
                  </a:moveTo>
                  <a:cubicBezTo>
                    <a:pt x="2795851" y="0"/>
                    <a:pt x="3580580" y="725099"/>
                    <a:pt x="3674944" y="1654288"/>
                  </a:cubicBezTo>
                  <a:lnTo>
                    <a:pt x="3683532" y="1824354"/>
                  </a:lnTo>
                  <a:lnTo>
                    <a:pt x="0" y="1824354"/>
                  </a:lnTo>
                  <a:lnTo>
                    <a:pt x="8588" y="1654288"/>
                  </a:lnTo>
                  <a:cubicBezTo>
                    <a:pt x="102952" y="725099"/>
                    <a:pt x="887681" y="0"/>
                    <a:pt x="1841766" y="0"/>
                  </a:cubicBezTo>
                  <a:close/>
                </a:path>
              </a:pathLst>
            </a:custGeom>
            <a:blipFill rotWithShape="0">
              <a:blip r:embed="rId3"/>
              <a:srcRect/>
              <a:stretch>
                <a:fillRect t="-21860" b="-21860"/>
              </a:stretch>
            </a:blip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3EADB3F-B0C2-44D6-A979-CDC79D561AF7}"/>
                </a:ext>
              </a:extLst>
            </p:cNvPr>
            <p:cNvCxnSpPr/>
            <p:nvPr/>
          </p:nvCxnSpPr>
          <p:spPr>
            <a:xfrm>
              <a:off x="1805958" y="4984848"/>
              <a:ext cx="1959732" cy="0"/>
            </a:xfrm>
            <a:prstGeom prst="line">
              <a:avLst/>
            </a:prstGeom>
            <a:ln w="19050">
              <a:solidFill>
                <a:schemeClr val="tx1">
                  <a:lumMod val="95000"/>
                  <a:lumOff val="5000"/>
                  <a:alpha val="1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itle 26"/>
          <p:cNvSpPr>
            <a:spLocks noGrp="1"/>
          </p:cNvSpPr>
          <p:nvPr>
            <p:ph type="title"/>
          </p:nvPr>
        </p:nvSpPr>
        <p:spPr/>
        <p:txBody>
          <a:bodyPr wrap="square">
            <a:normAutofit/>
          </a:bodyPr>
          <a:lstStyle/>
          <a:p>
            <a:pPr lvl="0"/>
            <a:r>
              <a:rPr lang="en-US"/>
              <a:t>全员驱动改进案例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379376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F52FD5B4-0C4B-4374-464D-46560773BBEE}"/>
              </a:ext>
            </a:extLst>
          </p:cNvPr>
          <p:cNvGrpSpPr/>
          <p:nvPr/>
        </p:nvGrpSpPr>
        <p:grpSpPr>
          <a:xfrm>
            <a:off x="8283182" y="1083"/>
            <a:ext cx="4119882" cy="6858000"/>
            <a:chOff x="8283182" y="1083"/>
            <a:chExt cx="4119882" cy="6858000"/>
          </a:xfrm>
        </p:grpSpPr>
        <p:sp>
          <p:nvSpPr>
            <p:cNvPr id="16" name="矩形: 圆角 15">
              <a:extLst>
                <a:ext uri="{FF2B5EF4-FFF2-40B4-BE49-F238E27FC236}">
                  <a16:creationId xmlns:a16="http://schemas.microsoft.com/office/drawing/2014/main" id="{4010698A-20B0-3897-B660-5B0F71F324D0}"/>
                </a:ext>
              </a:extLst>
            </p:cNvPr>
            <p:cNvSpPr/>
            <p:nvPr/>
          </p:nvSpPr>
          <p:spPr>
            <a:xfrm>
              <a:off x="8283182" y="1083"/>
              <a:ext cx="3908818" cy="6858000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066E9656-DDB2-7EAF-53B0-4F01B0B34A7D}"/>
                </a:ext>
              </a:extLst>
            </p:cNvPr>
            <p:cNvSpPr txBox="1"/>
            <p:nvPr/>
          </p:nvSpPr>
          <p:spPr>
            <a:xfrm>
              <a:off x="9916350" y="1017796"/>
              <a:ext cx="2212616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i="1" dirty="0">
                  <a:solidFill>
                    <a:schemeClr val="bg1"/>
                  </a:solidFill>
                </a:rPr>
                <a:t>04</a:t>
              </a:r>
            </a:p>
            <a:p>
              <a:endParaRPr lang="en-US" altLang="zh-CN" sz="36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文本框 36">
              <a:extLst>
                <a:ext uri="{FF2B5EF4-FFF2-40B4-BE49-F238E27FC236}">
                  <a16:creationId xmlns:a16="http://schemas.microsoft.com/office/drawing/2014/main" id="{BC926150-E743-307A-BF6E-9E481320964F}"/>
                </a:ext>
              </a:extLst>
            </p:cNvPr>
            <p:cNvSpPr txBox="1"/>
            <p:nvPr/>
          </p:nvSpPr>
          <p:spPr>
            <a:xfrm>
              <a:off x="9642252" y="2709018"/>
              <a:ext cx="2760812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系统设计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28575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System Design</a:t>
              </a:r>
              <a:endParaRPr lang="zh-CN" altLang="en-US" sz="2000" b="1" i="1" dirty="0">
                <a:solidFill>
                  <a:schemeClr val="bg1"/>
                </a:solidFill>
                <a:latin typeface="+mn-ea"/>
              </a:endParaRPr>
            </a:p>
          </p:txBody>
        </p:sp>
        <p:sp>
          <p:nvSpPr>
            <p:cNvPr id="39" name="任意多边形: 形状 38">
              <a:extLst>
                <a:ext uri="{FF2B5EF4-FFF2-40B4-BE49-F238E27FC236}">
                  <a16:creationId xmlns:a16="http://schemas.microsoft.com/office/drawing/2014/main" id="{3BD42C53-9455-AED9-36C0-12635285D366}"/>
                </a:ext>
              </a:extLst>
            </p:cNvPr>
            <p:cNvSpPr/>
            <p:nvPr/>
          </p:nvSpPr>
          <p:spPr>
            <a:xfrm>
              <a:off x="10412974" y="4654675"/>
              <a:ext cx="609684" cy="575150"/>
            </a:xfrm>
            <a:custGeom>
              <a:avLst/>
              <a:gdLst>
                <a:gd name="T0" fmla="*/ 6449 w 6561"/>
                <a:gd name="T1" fmla="*/ 4713 h 6200"/>
                <a:gd name="T2" fmla="*/ 6060 w 6561"/>
                <a:gd name="T3" fmla="*/ 4713 h 6200"/>
                <a:gd name="T4" fmla="*/ 5587 w 6561"/>
                <a:gd name="T5" fmla="*/ 5186 h 6200"/>
                <a:gd name="T6" fmla="*/ 5071 w 6561"/>
                <a:gd name="T7" fmla="*/ 4673 h 6200"/>
                <a:gd name="T8" fmla="*/ 5545 w 6561"/>
                <a:gd name="T9" fmla="*/ 4198 h 6200"/>
                <a:gd name="T10" fmla="*/ 5545 w 6561"/>
                <a:gd name="T11" fmla="*/ 3809 h 6200"/>
                <a:gd name="T12" fmla="*/ 5156 w 6561"/>
                <a:gd name="T13" fmla="*/ 3809 h 6200"/>
                <a:gd name="T14" fmla="*/ 4680 w 6561"/>
                <a:gd name="T15" fmla="*/ 4285 h 6200"/>
                <a:gd name="T16" fmla="*/ 3529 w 6561"/>
                <a:gd name="T17" fmla="*/ 3140 h 6200"/>
                <a:gd name="T18" fmla="*/ 3923 w 6561"/>
                <a:gd name="T19" fmla="*/ 1961 h 6200"/>
                <a:gd name="T20" fmla="*/ 1961 w 6561"/>
                <a:gd name="T21" fmla="*/ 0 h 6200"/>
                <a:gd name="T22" fmla="*/ 0 w 6561"/>
                <a:gd name="T23" fmla="*/ 1962 h 6200"/>
                <a:gd name="T24" fmla="*/ 1961 w 6561"/>
                <a:gd name="T25" fmla="*/ 3924 h 6200"/>
                <a:gd name="T26" fmla="*/ 3148 w 6561"/>
                <a:gd name="T27" fmla="*/ 3524 h 6200"/>
                <a:gd name="T28" fmla="*/ 5713 w 6561"/>
                <a:gd name="T29" fmla="*/ 6089 h 6200"/>
                <a:gd name="T30" fmla="*/ 6103 w 6561"/>
                <a:gd name="T31" fmla="*/ 6089 h 6200"/>
                <a:gd name="T32" fmla="*/ 6103 w 6561"/>
                <a:gd name="T33" fmla="*/ 5700 h 6200"/>
                <a:gd name="T34" fmla="*/ 5977 w 6561"/>
                <a:gd name="T35" fmla="*/ 5574 h 6200"/>
                <a:gd name="T36" fmla="*/ 6451 w 6561"/>
                <a:gd name="T37" fmla="*/ 5101 h 6200"/>
                <a:gd name="T38" fmla="*/ 6449 w 6561"/>
                <a:gd name="T39" fmla="*/ 4713 h 6200"/>
                <a:gd name="T40" fmla="*/ 1961 w 6561"/>
                <a:gd name="T41" fmla="*/ 3378 h 6200"/>
                <a:gd name="T42" fmla="*/ 545 w 6561"/>
                <a:gd name="T43" fmla="*/ 1962 h 6200"/>
                <a:gd name="T44" fmla="*/ 1961 w 6561"/>
                <a:gd name="T45" fmla="*/ 546 h 6200"/>
                <a:gd name="T46" fmla="*/ 3377 w 6561"/>
                <a:gd name="T47" fmla="*/ 1962 h 6200"/>
                <a:gd name="T48" fmla="*/ 1961 w 6561"/>
                <a:gd name="T49" fmla="*/ 3378 h 6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561" h="6200">
                  <a:moveTo>
                    <a:pt x="6449" y="4713"/>
                  </a:moveTo>
                  <a:cubicBezTo>
                    <a:pt x="6339" y="4602"/>
                    <a:pt x="6171" y="4602"/>
                    <a:pt x="6060" y="4713"/>
                  </a:cubicBezTo>
                  <a:lnTo>
                    <a:pt x="5587" y="5186"/>
                  </a:lnTo>
                  <a:lnTo>
                    <a:pt x="5071" y="4673"/>
                  </a:lnTo>
                  <a:lnTo>
                    <a:pt x="5545" y="4198"/>
                  </a:lnTo>
                  <a:cubicBezTo>
                    <a:pt x="5656" y="4088"/>
                    <a:pt x="5656" y="3920"/>
                    <a:pt x="5545" y="3809"/>
                  </a:cubicBezTo>
                  <a:cubicBezTo>
                    <a:pt x="5435" y="3698"/>
                    <a:pt x="5267" y="3698"/>
                    <a:pt x="5156" y="3809"/>
                  </a:cubicBezTo>
                  <a:lnTo>
                    <a:pt x="4680" y="4285"/>
                  </a:lnTo>
                  <a:lnTo>
                    <a:pt x="3529" y="3140"/>
                  </a:lnTo>
                  <a:cubicBezTo>
                    <a:pt x="3776" y="2812"/>
                    <a:pt x="3923" y="2404"/>
                    <a:pt x="3923" y="1961"/>
                  </a:cubicBezTo>
                  <a:cubicBezTo>
                    <a:pt x="3923" y="877"/>
                    <a:pt x="3044" y="0"/>
                    <a:pt x="1961" y="0"/>
                  </a:cubicBezTo>
                  <a:cubicBezTo>
                    <a:pt x="879" y="0"/>
                    <a:pt x="0" y="878"/>
                    <a:pt x="0" y="1962"/>
                  </a:cubicBezTo>
                  <a:cubicBezTo>
                    <a:pt x="0" y="3046"/>
                    <a:pt x="879" y="3924"/>
                    <a:pt x="1961" y="3924"/>
                  </a:cubicBezTo>
                  <a:cubicBezTo>
                    <a:pt x="2408" y="3924"/>
                    <a:pt x="2819" y="3774"/>
                    <a:pt x="3148" y="3524"/>
                  </a:cubicBezTo>
                  <a:lnTo>
                    <a:pt x="5713" y="6089"/>
                  </a:lnTo>
                  <a:cubicBezTo>
                    <a:pt x="5824" y="6200"/>
                    <a:pt x="5992" y="6200"/>
                    <a:pt x="6103" y="6089"/>
                  </a:cubicBezTo>
                  <a:cubicBezTo>
                    <a:pt x="6213" y="5978"/>
                    <a:pt x="6213" y="5810"/>
                    <a:pt x="6103" y="5700"/>
                  </a:cubicBezTo>
                  <a:lnTo>
                    <a:pt x="5977" y="5574"/>
                  </a:lnTo>
                  <a:lnTo>
                    <a:pt x="6451" y="5101"/>
                  </a:lnTo>
                  <a:cubicBezTo>
                    <a:pt x="6561" y="4990"/>
                    <a:pt x="6561" y="4824"/>
                    <a:pt x="6449" y="4713"/>
                  </a:cubicBezTo>
                  <a:close/>
                  <a:moveTo>
                    <a:pt x="1961" y="3378"/>
                  </a:moveTo>
                  <a:cubicBezTo>
                    <a:pt x="1179" y="3378"/>
                    <a:pt x="545" y="2744"/>
                    <a:pt x="545" y="1962"/>
                  </a:cubicBezTo>
                  <a:cubicBezTo>
                    <a:pt x="545" y="1181"/>
                    <a:pt x="1180" y="546"/>
                    <a:pt x="1961" y="546"/>
                  </a:cubicBezTo>
                  <a:cubicBezTo>
                    <a:pt x="2744" y="546"/>
                    <a:pt x="3377" y="1181"/>
                    <a:pt x="3377" y="1962"/>
                  </a:cubicBezTo>
                  <a:cubicBezTo>
                    <a:pt x="3377" y="2744"/>
                    <a:pt x="2744" y="3378"/>
                    <a:pt x="1961" y="3378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762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217CD54-04BF-C5E5-5DA1-5FAF1B9E17A5}"/>
              </a:ext>
            </a:extLst>
          </p:cNvPr>
          <p:cNvGrpSpPr/>
          <p:nvPr/>
        </p:nvGrpSpPr>
        <p:grpSpPr>
          <a:xfrm>
            <a:off x="5844426" y="-1083"/>
            <a:ext cx="3576736" cy="6858000"/>
            <a:chOff x="5844426" y="-1083"/>
            <a:chExt cx="3576736" cy="6858000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60ED8368-54DB-ECC2-331D-CCD898D89E69}"/>
                </a:ext>
              </a:extLst>
            </p:cNvPr>
            <p:cNvGrpSpPr/>
            <p:nvPr/>
          </p:nvGrpSpPr>
          <p:grpSpPr>
            <a:xfrm>
              <a:off x="5844426" y="-1083"/>
              <a:ext cx="3576736" cy="6858000"/>
              <a:chOff x="6053215" y="-1083"/>
              <a:chExt cx="3576736" cy="6858000"/>
            </a:xfrm>
          </p:grpSpPr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A5445C34-D6AA-4A5C-19C6-78F22A7A182D}"/>
                  </a:ext>
                </a:extLst>
              </p:cNvPr>
              <p:cNvGrpSpPr/>
              <p:nvPr/>
            </p:nvGrpSpPr>
            <p:grpSpPr>
              <a:xfrm>
                <a:off x="6053215" y="-1083"/>
                <a:ext cx="3576736" cy="6858000"/>
                <a:chOff x="5832269" y="-1083"/>
                <a:chExt cx="3576736" cy="6858000"/>
              </a:xfrm>
            </p:grpSpPr>
            <p:sp>
              <p:nvSpPr>
                <p:cNvPr id="15" name="矩形: 圆角 14">
                  <a:extLst>
                    <a:ext uri="{FF2B5EF4-FFF2-40B4-BE49-F238E27FC236}">
                      <a16:creationId xmlns:a16="http://schemas.microsoft.com/office/drawing/2014/main" id="{8F19E7D7-2775-CDC0-06B3-1F7A343B2F0E}"/>
                    </a:ext>
                  </a:extLst>
                </p:cNvPr>
                <p:cNvSpPr/>
                <p:nvPr/>
              </p:nvSpPr>
              <p:spPr>
                <a:xfrm>
                  <a:off x="5832269" y="-1083"/>
                  <a:ext cx="3576736" cy="6858000"/>
                </a:xfrm>
                <a:prstGeom prst="roundRect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669DA1DD-5457-2EDE-2B1F-A0B60A952307}"/>
                    </a:ext>
                  </a:extLst>
                </p:cNvPr>
                <p:cNvSpPr txBox="1"/>
                <p:nvPr/>
              </p:nvSpPr>
              <p:spPr>
                <a:xfrm>
                  <a:off x="6584276" y="1007886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03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380B83DD-6C16-4E46-720D-E3162019BE10}"/>
                  </a:ext>
                </a:extLst>
              </p:cNvPr>
              <p:cNvSpPr txBox="1"/>
              <p:nvPr/>
            </p:nvSpPr>
            <p:spPr>
              <a:xfrm>
                <a:off x="6572893" y="2709018"/>
                <a:ext cx="2943723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团队协作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marL="457200"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Team Cooperation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9" name="任意多边形: 形状 18">
              <a:extLst>
                <a:ext uri="{FF2B5EF4-FFF2-40B4-BE49-F238E27FC236}">
                  <a16:creationId xmlns:a16="http://schemas.microsoft.com/office/drawing/2014/main" id="{3933CAE4-EEAF-8803-CE2E-E2FF4CF8EF72}"/>
                </a:ext>
              </a:extLst>
            </p:cNvPr>
            <p:cNvSpPr/>
            <p:nvPr/>
          </p:nvSpPr>
          <p:spPr>
            <a:xfrm>
              <a:off x="7359369" y="4732922"/>
              <a:ext cx="686744" cy="496903"/>
            </a:xfrm>
            <a:custGeom>
              <a:avLst/>
              <a:gdLst>
                <a:gd name="T0" fmla="*/ 5028 w 5067"/>
                <a:gd name="T1" fmla="*/ 536 h 3441"/>
                <a:gd name="T2" fmla="*/ 3733 w 5067"/>
                <a:gd name="T3" fmla="*/ 0 h 3441"/>
                <a:gd name="T4" fmla="*/ 2533 w 5067"/>
                <a:gd name="T5" fmla="*/ 448 h 3441"/>
                <a:gd name="T6" fmla="*/ 1333 w 5067"/>
                <a:gd name="T7" fmla="*/ 0 h 3441"/>
                <a:gd name="T8" fmla="*/ 39 w 5067"/>
                <a:gd name="T9" fmla="*/ 536 h 3441"/>
                <a:gd name="T10" fmla="*/ 0 w 5067"/>
                <a:gd name="T11" fmla="*/ 631 h 3441"/>
                <a:gd name="T12" fmla="*/ 0 w 5067"/>
                <a:gd name="T13" fmla="*/ 3297 h 3441"/>
                <a:gd name="T14" fmla="*/ 82 w 5067"/>
                <a:gd name="T15" fmla="*/ 3420 h 3441"/>
                <a:gd name="T16" fmla="*/ 228 w 5067"/>
                <a:gd name="T17" fmla="*/ 3391 h 3441"/>
                <a:gd name="T18" fmla="*/ 1333 w 5067"/>
                <a:gd name="T19" fmla="*/ 2933 h 3441"/>
                <a:gd name="T20" fmla="*/ 2439 w 5067"/>
                <a:gd name="T21" fmla="*/ 3391 h 3441"/>
                <a:gd name="T22" fmla="*/ 2440 w 5067"/>
                <a:gd name="T23" fmla="*/ 3393 h 3441"/>
                <a:gd name="T24" fmla="*/ 2449 w 5067"/>
                <a:gd name="T25" fmla="*/ 3400 h 3441"/>
                <a:gd name="T26" fmla="*/ 2454 w 5067"/>
                <a:gd name="T27" fmla="*/ 3404 h 3441"/>
                <a:gd name="T28" fmla="*/ 2459 w 5067"/>
                <a:gd name="T29" fmla="*/ 3408 h 3441"/>
                <a:gd name="T30" fmla="*/ 2465 w 5067"/>
                <a:gd name="T31" fmla="*/ 3412 h 3441"/>
                <a:gd name="T32" fmla="*/ 2470 w 5067"/>
                <a:gd name="T33" fmla="*/ 3415 h 3441"/>
                <a:gd name="T34" fmla="*/ 2477 w 5067"/>
                <a:gd name="T35" fmla="*/ 3418 h 3441"/>
                <a:gd name="T36" fmla="*/ 2482 w 5067"/>
                <a:gd name="T37" fmla="*/ 3420 h 3441"/>
                <a:gd name="T38" fmla="*/ 2488 w 5067"/>
                <a:gd name="T39" fmla="*/ 3423 h 3441"/>
                <a:gd name="T40" fmla="*/ 2495 w 5067"/>
                <a:gd name="T41" fmla="*/ 3425 h 3441"/>
                <a:gd name="T42" fmla="*/ 2501 w 5067"/>
                <a:gd name="T43" fmla="*/ 3426 h 3441"/>
                <a:gd name="T44" fmla="*/ 2507 w 5067"/>
                <a:gd name="T45" fmla="*/ 3428 h 3441"/>
                <a:gd name="T46" fmla="*/ 2515 w 5067"/>
                <a:gd name="T47" fmla="*/ 3429 h 3441"/>
                <a:gd name="T48" fmla="*/ 2520 w 5067"/>
                <a:gd name="T49" fmla="*/ 3430 h 3441"/>
                <a:gd name="T50" fmla="*/ 2547 w 5067"/>
                <a:gd name="T51" fmla="*/ 3430 h 3441"/>
                <a:gd name="T52" fmla="*/ 2552 w 5067"/>
                <a:gd name="T53" fmla="*/ 3429 h 3441"/>
                <a:gd name="T54" fmla="*/ 2559 w 5067"/>
                <a:gd name="T55" fmla="*/ 3428 h 3441"/>
                <a:gd name="T56" fmla="*/ 2566 w 5067"/>
                <a:gd name="T57" fmla="*/ 3426 h 3441"/>
                <a:gd name="T58" fmla="*/ 2572 w 5067"/>
                <a:gd name="T59" fmla="*/ 3425 h 3441"/>
                <a:gd name="T60" fmla="*/ 2578 w 5067"/>
                <a:gd name="T61" fmla="*/ 3423 h 3441"/>
                <a:gd name="T62" fmla="*/ 2584 w 5067"/>
                <a:gd name="T63" fmla="*/ 3420 h 3441"/>
                <a:gd name="T64" fmla="*/ 2590 w 5067"/>
                <a:gd name="T65" fmla="*/ 3418 h 3441"/>
                <a:gd name="T66" fmla="*/ 2596 w 5067"/>
                <a:gd name="T67" fmla="*/ 3415 h 3441"/>
                <a:gd name="T68" fmla="*/ 2601 w 5067"/>
                <a:gd name="T69" fmla="*/ 3412 h 3441"/>
                <a:gd name="T70" fmla="*/ 2607 w 5067"/>
                <a:gd name="T71" fmla="*/ 3408 h 3441"/>
                <a:gd name="T72" fmla="*/ 2613 w 5067"/>
                <a:gd name="T73" fmla="*/ 3404 h 3441"/>
                <a:gd name="T74" fmla="*/ 2618 w 5067"/>
                <a:gd name="T75" fmla="*/ 3400 h 3441"/>
                <a:gd name="T76" fmla="*/ 2626 w 5067"/>
                <a:gd name="T77" fmla="*/ 3393 h 3441"/>
                <a:gd name="T78" fmla="*/ 2628 w 5067"/>
                <a:gd name="T79" fmla="*/ 3391 h 3441"/>
                <a:gd name="T80" fmla="*/ 3733 w 5067"/>
                <a:gd name="T81" fmla="*/ 2933 h 3441"/>
                <a:gd name="T82" fmla="*/ 4839 w 5067"/>
                <a:gd name="T83" fmla="*/ 3391 h 3441"/>
                <a:gd name="T84" fmla="*/ 4933 w 5067"/>
                <a:gd name="T85" fmla="*/ 3431 h 3441"/>
                <a:gd name="T86" fmla="*/ 4984 w 5067"/>
                <a:gd name="T87" fmla="*/ 3420 h 3441"/>
                <a:gd name="T88" fmla="*/ 5067 w 5067"/>
                <a:gd name="T89" fmla="*/ 3297 h 3441"/>
                <a:gd name="T90" fmla="*/ 5067 w 5067"/>
                <a:gd name="T91" fmla="*/ 631 h 3441"/>
                <a:gd name="T92" fmla="*/ 5028 w 5067"/>
                <a:gd name="T93" fmla="*/ 536 h 3441"/>
                <a:gd name="T94" fmla="*/ 267 w 5067"/>
                <a:gd name="T95" fmla="*/ 3009 h 3441"/>
                <a:gd name="T96" fmla="*/ 267 w 5067"/>
                <a:gd name="T97" fmla="*/ 687 h 3441"/>
                <a:gd name="T98" fmla="*/ 1333 w 5067"/>
                <a:gd name="T99" fmla="*/ 267 h 3441"/>
                <a:gd name="T100" fmla="*/ 2400 w 5067"/>
                <a:gd name="T101" fmla="*/ 687 h 3441"/>
                <a:gd name="T102" fmla="*/ 2400 w 5067"/>
                <a:gd name="T103" fmla="*/ 3009 h 3441"/>
                <a:gd name="T104" fmla="*/ 1333 w 5067"/>
                <a:gd name="T105" fmla="*/ 2667 h 3441"/>
                <a:gd name="T106" fmla="*/ 267 w 5067"/>
                <a:gd name="T107" fmla="*/ 3009 h 3441"/>
                <a:gd name="T108" fmla="*/ 4800 w 5067"/>
                <a:gd name="T109" fmla="*/ 3009 h 3441"/>
                <a:gd name="T110" fmla="*/ 3733 w 5067"/>
                <a:gd name="T111" fmla="*/ 2667 h 3441"/>
                <a:gd name="T112" fmla="*/ 2667 w 5067"/>
                <a:gd name="T113" fmla="*/ 3009 h 3441"/>
                <a:gd name="T114" fmla="*/ 2667 w 5067"/>
                <a:gd name="T115" fmla="*/ 687 h 3441"/>
                <a:gd name="T116" fmla="*/ 3733 w 5067"/>
                <a:gd name="T117" fmla="*/ 267 h 3441"/>
                <a:gd name="T118" fmla="*/ 4800 w 5067"/>
                <a:gd name="T119" fmla="*/ 687 h 3441"/>
                <a:gd name="T120" fmla="*/ 4800 w 5067"/>
                <a:gd name="T121" fmla="*/ 3009 h 3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067" h="3441">
                  <a:moveTo>
                    <a:pt x="5028" y="536"/>
                  </a:moveTo>
                  <a:cubicBezTo>
                    <a:pt x="4682" y="191"/>
                    <a:pt x="4222" y="0"/>
                    <a:pt x="3733" y="0"/>
                  </a:cubicBezTo>
                  <a:cubicBezTo>
                    <a:pt x="3288" y="0"/>
                    <a:pt x="2866" y="158"/>
                    <a:pt x="2533" y="448"/>
                  </a:cubicBezTo>
                  <a:cubicBezTo>
                    <a:pt x="2200" y="158"/>
                    <a:pt x="1779" y="0"/>
                    <a:pt x="1333" y="0"/>
                  </a:cubicBezTo>
                  <a:cubicBezTo>
                    <a:pt x="844" y="0"/>
                    <a:pt x="385" y="191"/>
                    <a:pt x="39" y="536"/>
                  </a:cubicBezTo>
                  <a:cubicBezTo>
                    <a:pt x="14" y="561"/>
                    <a:pt x="0" y="595"/>
                    <a:pt x="0" y="631"/>
                  </a:cubicBezTo>
                  <a:lnTo>
                    <a:pt x="0" y="3297"/>
                  </a:lnTo>
                  <a:cubicBezTo>
                    <a:pt x="0" y="3351"/>
                    <a:pt x="32" y="3400"/>
                    <a:pt x="82" y="3420"/>
                  </a:cubicBezTo>
                  <a:cubicBezTo>
                    <a:pt x="132" y="3441"/>
                    <a:pt x="189" y="3430"/>
                    <a:pt x="228" y="3391"/>
                  </a:cubicBezTo>
                  <a:cubicBezTo>
                    <a:pt x="523" y="3096"/>
                    <a:pt x="916" y="2933"/>
                    <a:pt x="1333" y="2933"/>
                  </a:cubicBezTo>
                  <a:cubicBezTo>
                    <a:pt x="1751" y="2933"/>
                    <a:pt x="2144" y="3096"/>
                    <a:pt x="2439" y="3391"/>
                  </a:cubicBezTo>
                  <a:cubicBezTo>
                    <a:pt x="2439" y="3392"/>
                    <a:pt x="2440" y="3392"/>
                    <a:pt x="2440" y="3393"/>
                  </a:cubicBezTo>
                  <a:cubicBezTo>
                    <a:pt x="2443" y="3395"/>
                    <a:pt x="2446" y="3398"/>
                    <a:pt x="2449" y="3400"/>
                  </a:cubicBezTo>
                  <a:cubicBezTo>
                    <a:pt x="2450" y="3402"/>
                    <a:pt x="2452" y="3403"/>
                    <a:pt x="2454" y="3404"/>
                  </a:cubicBezTo>
                  <a:cubicBezTo>
                    <a:pt x="2456" y="3405"/>
                    <a:pt x="2457" y="3407"/>
                    <a:pt x="2459" y="3408"/>
                  </a:cubicBezTo>
                  <a:cubicBezTo>
                    <a:pt x="2461" y="3409"/>
                    <a:pt x="2463" y="3411"/>
                    <a:pt x="2465" y="3412"/>
                  </a:cubicBezTo>
                  <a:cubicBezTo>
                    <a:pt x="2467" y="3413"/>
                    <a:pt x="2469" y="3414"/>
                    <a:pt x="2470" y="3415"/>
                  </a:cubicBezTo>
                  <a:cubicBezTo>
                    <a:pt x="2473" y="3416"/>
                    <a:pt x="2475" y="3417"/>
                    <a:pt x="2477" y="3418"/>
                  </a:cubicBezTo>
                  <a:cubicBezTo>
                    <a:pt x="2479" y="3419"/>
                    <a:pt x="2480" y="3420"/>
                    <a:pt x="2482" y="3420"/>
                  </a:cubicBezTo>
                  <a:cubicBezTo>
                    <a:pt x="2484" y="3421"/>
                    <a:pt x="2486" y="3422"/>
                    <a:pt x="2488" y="3423"/>
                  </a:cubicBezTo>
                  <a:cubicBezTo>
                    <a:pt x="2491" y="3423"/>
                    <a:pt x="2493" y="3424"/>
                    <a:pt x="2495" y="3425"/>
                  </a:cubicBezTo>
                  <a:cubicBezTo>
                    <a:pt x="2497" y="3425"/>
                    <a:pt x="2499" y="3426"/>
                    <a:pt x="2501" y="3426"/>
                  </a:cubicBezTo>
                  <a:cubicBezTo>
                    <a:pt x="2503" y="3427"/>
                    <a:pt x="2505" y="3428"/>
                    <a:pt x="2507" y="3428"/>
                  </a:cubicBezTo>
                  <a:cubicBezTo>
                    <a:pt x="2510" y="3428"/>
                    <a:pt x="2512" y="3429"/>
                    <a:pt x="2515" y="3429"/>
                  </a:cubicBezTo>
                  <a:cubicBezTo>
                    <a:pt x="2517" y="3429"/>
                    <a:pt x="2518" y="3430"/>
                    <a:pt x="2520" y="3430"/>
                  </a:cubicBezTo>
                  <a:cubicBezTo>
                    <a:pt x="2529" y="3431"/>
                    <a:pt x="2538" y="3431"/>
                    <a:pt x="2547" y="3430"/>
                  </a:cubicBezTo>
                  <a:cubicBezTo>
                    <a:pt x="2548" y="3430"/>
                    <a:pt x="2550" y="3429"/>
                    <a:pt x="2552" y="3429"/>
                  </a:cubicBezTo>
                  <a:cubicBezTo>
                    <a:pt x="2554" y="3429"/>
                    <a:pt x="2557" y="3428"/>
                    <a:pt x="2559" y="3428"/>
                  </a:cubicBezTo>
                  <a:cubicBezTo>
                    <a:pt x="2562" y="3428"/>
                    <a:pt x="2564" y="3427"/>
                    <a:pt x="2566" y="3426"/>
                  </a:cubicBezTo>
                  <a:cubicBezTo>
                    <a:pt x="2568" y="3426"/>
                    <a:pt x="2570" y="3425"/>
                    <a:pt x="2572" y="3425"/>
                  </a:cubicBezTo>
                  <a:cubicBezTo>
                    <a:pt x="2574" y="3424"/>
                    <a:pt x="2576" y="3423"/>
                    <a:pt x="2578" y="3423"/>
                  </a:cubicBezTo>
                  <a:cubicBezTo>
                    <a:pt x="2580" y="3422"/>
                    <a:pt x="2582" y="3421"/>
                    <a:pt x="2584" y="3420"/>
                  </a:cubicBezTo>
                  <a:cubicBezTo>
                    <a:pt x="2586" y="3420"/>
                    <a:pt x="2588" y="3419"/>
                    <a:pt x="2590" y="3418"/>
                  </a:cubicBezTo>
                  <a:cubicBezTo>
                    <a:pt x="2592" y="3417"/>
                    <a:pt x="2594" y="3416"/>
                    <a:pt x="2596" y="3415"/>
                  </a:cubicBezTo>
                  <a:cubicBezTo>
                    <a:pt x="2598" y="3414"/>
                    <a:pt x="2600" y="3413"/>
                    <a:pt x="2601" y="3412"/>
                  </a:cubicBezTo>
                  <a:cubicBezTo>
                    <a:pt x="2603" y="3411"/>
                    <a:pt x="2605" y="3409"/>
                    <a:pt x="2607" y="3408"/>
                  </a:cubicBezTo>
                  <a:cubicBezTo>
                    <a:pt x="2609" y="3407"/>
                    <a:pt x="2611" y="3405"/>
                    <a:pt x="2613" y="3404"/>
                  </a:cubicBezTo>
                  <a:cubicBezTo>
                    <a:pt x="2614" y="3403"/>
                    <a:pt x="2616" y="3402"/>
                    <a:pt x="2618" y="3400"/>
                  </a:cubicBezTo>
                  <a:cubicBezTo>
                    <a:pt x="2621" y="3398"/>
                    <a:pt x="2624" y="3395"/>
                    <a:pt x="2626" y="3393"/>
                  </a:cubicBezTo>
                  <a:cubicBezTo>
                    <a:pt x="2627" y="3392"/>
                    <a:pt x="2627" y="3392"/>
                    <a:pt x="2628" y="3391"/>
                  </a:cubicBezTo>
                  <a:cubicBezTo>
                    <a:pt x="2923" y="3096"/>
                    <a:pt x="3316" y="2933"/>
                    <a:pt x="3733" y="2933"/>
                  </a:cubicBezTo>
                  <a:cubicBezTo>
                    <a:pt x="4151" y="2933"/>
                    <a:pt x="4544" y="3096"/>
                    <a:pt x="4839" y="3391"/>
                  </a:cubicBezTo>
                  <a:cubicBezTo>
                    <a:pt x="4865" y="3417"/>
                    <a:pt x="4899" y="3431"/>
                    <a:pt x="4933" y="3431"/>
                  </a:cubicBezTo>
                  <a:cubicBezTo>
                    <a:pt x="4951" y="3431"/>
                    <a:pt x="4968" y="3427"/>
                    <a:pt x="4984" y="3420"/>
                  </a:cubicBezTo>
                  <a:cubicBezTo>
                    <a:pt x="5034" y="3400"/>
                    <a:pt x="5067" y="3351"/>
                    <a:pt x="5067" y="3297"/>
                  </a:cubicBezTo>
                  <a:lnTo>
                    <a:pt x="5067" y="631"/>
                  </a:lnTo>
                  <a:cubicBezTo>
                    <a:pt x="5067" y="595"/>
                    <a:pt x="5053" y="561"/>
                    <a:pt x="5028" y="536"/>
                  </a:cubicBezTo>
                  <a:close/>
                  <a:moveTo>
                    <a:pt x="267" y="3009"/>
                  </a:moveTo>
                  <a:lnTo>
                    <a:pt x="267" y="687"/>
                  </a:lnTo>
                  <a:cubicBezTo>
                    <a:pt x="557" y="416"/>
                    <a:pt x="934" y="267"/>
                    <a:pt x="1333" y="267"/>
                  </a:cubicBezTo>
                  <a:cubicBezTo>
                    <a:pt x="1733" y="267"/>
                    <a:pt x="2110" y="416"/>
                    <a:pt x="2400" y="687"/>
                  </a:cubicBezTo>
                  <a:lnTo>
                    <a:pt x="2400" y="3009"/>
                  </a:lnTo>
                  <a:cubicBezTo>
                    <a:pt x="2091" y="2787"/>
                    <a:pt x="1721" y="2667"/>
                    <a:pt x="1333" y="2667"/>
                  </a:cubicBezTo>
                  <a:cubicBezTo>
                    <a:pt x="945" y="2667"/>
                    <a:pt x="576" y="2787"/>
                    <a:pt x="267" y="3009"/>
                  </a:cubicBezTo>
                  <a:close/>
                  <a:moveTo>
                    <a:pt x="4800" y="3009"/>
                  </a:moveTo>
                  <a:cubicBezTo>
                    <a:pt x="4491" y="2787"/>
                    <a:pt x="4121" y="2667"/>
                    <a:pt x="3733" y="2667"/>
                  </a:cubicBezTo>
                  <a:cubicBezTo>
                    <a:pt x="3345" y="2667"/>
                    <a:pt x="2976" y="2787"/>
                    <a:pt x="2667" y="3009"/>
                  </a:cubicBezTo>
                  <a:lnTo>
                    <a:pt x="2667" y="687"/>
                  </a:lnTo>
                  <a:cubicBezTo>
                    <a:pt x="2957" y="416"/>
                    <a:pt x="3334" y="267"/>
                    <a:pt x="3733" y="267"/>
                  </a:cubicBezTo>
                  <a:cubicBezTo>
                    <a:pt x="4133" y="267"/>
                    <a:pt x="4510" y="416"/>
                    <a:pt x="4800" y="687"/>
                  </a:cubicBezTo>
                  <a:lnTo>
                    <a:pt x="4800" y="3009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  <a:effectLst>
              <a:softEdge rad="508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7DBE4460-E34F-9B6A-6BF6-30FA03CAED6E}"/>
              </a:ext>
            </a:extLst>
          </p:cNvPr>
          <p:cNvGrpSpPr/>
          <p:nvPr/>
        </p:nvGrpSpPr>
        <p:grpSpPr>
          <a:xfrm>
            <a:off x="2749273" y="0"/>
            <a:ext cx="3737664" cy="6858000"/>
            <a:chOff x="2749273" y="0"/>
            <a:chExt cx="3737664" cy="6858000"/>
          </a:xfrm>
        </p:grpSpPr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D4BAECB2-C3F7-6E0B-1A6B-5052BCC509C5}"/>
                </a:ext>
              </a:extLst>
            </p:cNvPr>
            <p:cNvGrpSpPr/>
            <p:nvPr/>
          </p:nvGrpSpPr>
          <p:grpSpPr>
            <a:xfrm>
              <a:off x="2749273" y="0"/>
              <a:ext cx="3737664" cy="6858000"/>
              <a:chOff x="2619683" y="0"/>
              <a:chExt cx="3737664" cy="6858000"/>
            </a:xfrm>
          </p:grpSpPr>
          <p:grpSp>
            <p:nvGrpSpPr>
              <p:cNvPr id="27" name="组合 26">
                <a:extLst>
                  <a:ext uri="{FF2B5EF4-FFF2-40B4-BE49-F238E27FC236}">
                    <a16:creationId xmlns:a16="http://schemas.microsoft.com/office/drawing/2014/main" id="{0FBA13CF-4E6F-1414-A555-539151C512FE}"/>
                  </a:ext>
                </a:extLst>
              </p:cNvPr>
              <p:cNvGrpSpPr/>
              <p:nvPr/>
            </p:nvGrpSpPr>
            <p:grpSpPr>
              <a:xfrm>
                <a:off x="2619683" y="0"/>
                <a:ext cx="3642564" cy="6858000"/>
                <a:chOff x="2619683" y="0"/>
                <a:chExt cx="3642564" cy="6858000"/>
              </a:xfrm>
            </p:grpSpPr>
            <p:sp>
              <p:nvSpPr>
                <p:cNvPr id="14" name="矩形: 圆角 13">
                  <a:extLst>
                    <a:ext uri="{FF2B5EF4-FFF2-40B4-BE49-F238E27FC236}">
                      <a16:creationId xmlns:a16="http://schemas.microsoft.com/office/drawing/2014/main" id="{64395991-9441-36E4-36C0-C5266BEE9703}"/>
                    </a:ext>
                  </a:extLst>
                </p:cNvPr>
                <p:cNvSpPr/>
                <p:nvPr/>
              </p:nvSpPr>
              <p:spPr>
                <a:xfrm>
                  <a:off x="2619683" y="0"/>
                  <a:ext cx="3642564" cy="6858000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25" name="文本框 24">
                  <a:extLst>
                    <a:ext uri="{FF2B5EF4-FFF2-40B4-BE49-F238E27FC236}">
                      <a16:creationId xmlns:a16="http://schemas.microsoft.com/office/drawing/2014/main" id="{34C46998-27DA-BF24-64EA-01788ACFB40D}"/>
                    </a:ext>
                  </a:extLst>
                </p:cNvPr>
                <p:cNvSpPr txBox="1"/>
                <p:nvPr/>
              </p:nvSpPr>
              <p:spPr>
                <a:xfrm>
                  <a:off x="3657420" y="1017797"/>
                  <a:ext cx="2212616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02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BE76EF35-E845-9A7E-9CB7-91C9B578443F}"/>
                  </a:ext>
                </a:extLst>
              </p:cNvPr>
              <p:cNvSpPr txBox="1"/>
              <p:nvPr/>
            </p:nvSpPr>
            <p:spPr>
              <a:xfrm>
                <a:off x="3139361" y="2709018"/>
                <a:ext cx="3217986" cy="10536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zh-CN" altLang="en-US" sz="2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技术框架</a:t>
                </a:r>
                <a:endParaRPr lang="en-US" altLang="zh-CN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indent="-2880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sz="2000" i="1" dirty="0">
                    <a:latin typeface="+mn-ea"/>
                  </a:rPr>
                  <a:t>Technical Framework</a:t>
                </a:r>
                <a:endParaRPr lang="en-US" altLang="zh-CN" sz="2000" b="1" i="1" dirty="0">
                  <a:solidFill>
                    <a:schemeClr val="bg1"/>
                  </a:solidFill>
                  <a:latin typeface="+mn-ea"/>
                </a:endParaRPr>
              </a:p>
            </p:txBody>
          </p:sp>
        </p:grp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5D5FAA4A-EF53-9A77-200F-AD2968DEA776}"/>
                </a:ext>
              </a:extLst>
            </p:cNvPr>
            <p:cNvSpPr/>
            <p:nvPr/>
          </p:nvSpPr>
          <p:spPr>
            <a:xfrm>
              <a:off x="4390906" y="4732922"/>
              <a:ext cx="546944" cy="607767"/>
            </a:xfrm>
            <a:custGeom>
              <a:avLst/>
              <a:gdLst>
                <a:gd name="T0" fmla="*/ 11110 w 11261"/>
                <a:gd name="T1" fmla="*/ 10553 h 11226"/>
                <a:gd name="T2" fmla="*/ 9203 w 11261"/>
                <a:gd name="T3" fmla="*/ 8512 h 11226"/>
                <a:gd name="T4" fmla="*/ 10401 w 11261"/>
                <a:gd name="T5" fmla="*/ 5199 h 11226"/>
                <a:gd name="T6" fmla="*/ 5200 w 11261"/>
                <a:gd name="T7" fmla="*/ 0 h 11226"/>
                <a:gd name="T8" fmla="*/ 0 w 11261"/>
                <a:gd name="T9" fmla="*/ 5199 h 11226"/>
                <a:gd name="T10" fmla="*/ 5200 w 11261"/>
                <a:gd name="T11" fmla="*/ 10398 h 11226"/>
                <a:gd name="T12" fmla="*/ 7352 w 11261"/>
                <a:gd name="T13" fmla="*/ 9932 h 11226"/>
                <a:gd name="T14" fmla="*/ 7550 w 11261"/>
                <a:gd name="T15" fmla="*/ 9403 h 11226"/>
                <a:gd name="T16" fmla="*/ 7021 w 11261"/>
                <a:gd name="T17" fmla="*/ 9205 h 11226"/>
                <a:gd name="T18" fmla="*/ 5200 w 11261"/>
                <a:gd name="T19" fmla="*/ 9598 h 11226"/>
                <a:gd name="T20" fmla="*/ 800 w 11261"/>
                <a:gd name="T21" fmla="*/ 5199 h 11226"/>
                <a:gd name="T22" fmla="*/ 5200 w 11261"/>
                <a:gd name="T23" fmla="*/ 800 h 11226"/>
                <a:gd name="T24" fmla="*/ 9599 w 11261"/>
                <a:gd name="T25" fmla="*/ 5199 h 11226"/>
                <a:gd name="T26" fmla="*/ 8373 w 11261"/>
                <a:gd name="T27" fmla="*/ 8246 h 11226"/>
                <a:gd name="T28" fmla="*/ 8384 w 11261"/>
                <a:gd name="T29" fmla="*/ 8811 h 11226"/>
                <a:gd name="T30" fmla="*/ 8425 w 11261"/>
                <a:gd name="T31" fmla="*/ 8837 h 11226"/>
                <a:gd name="T32" fmla="*/ 8455 w 11261"/>
                <a:gd name="T33" fmla="*/ 8887 h 11226"/>
                <a:gd name="T34" fmla="*/ 10523 w 11261"/>
                <a:gd name="T35" fmla="*/ 11099 h 11226"/>
                <a:gd name="T36" fmla="*/ 10816 w 11261"/>
                <a:gd name="T37" fmla="*/ 11226 h 11226"/>
                <a:gd name="T38" fmla="*/ 11089 w 11261"/>
                <a:gd name="T39" fmla="*/ 11118 h 11226"/>
                <a:gd name="T40" fmla="*/ 11110 w 11261"/>
                <a:gd name="T41" fmla="*/ 10553 h 11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1261" h="11226">
                  <a:moveTo>
                    <a:pt x="11110" y="10553"/>
                  </a:moveTo>
                  <a:lnTo>
                    <a:pt x="9203" y="8512"/>
                  </a:lnTo>
                  <a:cubicBezTo>
                    <a:pt x="9977" y="7581"/>
                    <a:pt x="10401" y="6420"/>
                    <a:pt x="10401" y="5199"/>
                  </a:cubicBezTo>
                  <a:cubicBezTo>
                    <a:pt x="10401" y="2333"/>
                    <a:pt x="8068" y="0"/>
                    <a:pt x="5200" y="0"/>
                  </a:cubicBezTo>
                  <a:cubicBezTo>
                    <a:pt x="2333" y="0"/>
                    <a:pt x="0" y="2333"/>
                    <a:pt x="0" y="5199"/>
                  </a:cubicBezTo>
                  <a:cubicBezTo>
                    <a:pt x="0" y="8065"/>
                    <a:pt x="2333" y="10398"/>
                    <a:pt x="5200" y="10398"/>
                  </a:cubicBezTo>
                  <a:cubicBezTo>
                    <a:pt x="5950" y="10398"/>
                    <a:pt x="6675" y="10241"/>
                    <a:pt x="7352" y="9932"/>
                  </a:cubicBezTo>
                  <a:cubicBezTo>
                    <a:pt x="7554" y="9839"/>
                    <a:pt x="7642" y="9603"/>
                    <a:pt x="7550" y="9403"/>
                  </a:cubicBezTo>
                  <a:cubicBezTo>
                    <a:pt x="7457" y="9200"/>
                    <a:pt x="7221" y="9112"/>
                    <a:pt x="7021" y="9205"/>
                  </a:cubicBezTo>
                  <a:cubicBezTo>
                    <a:pt x="6447" y="9465"/>
                    <a:pt x="5834" y="9598"/>
                    <a:pt x="5200" y="9598"/>
                  </a:cubicBezTo>
                  <a:cubicBezTo>
                    <a:pt x="2774" y="9598"/>
                    <a:pt x="800" y="7624"/>
                    <a:pt x="800" y="5199"/>
                  </a:cubicBezTo>
                  <a:cubicBezTo>
                    <a:pt x="800" y="2774"/>
                    <a:pt x="2774" y="800"/>
                    <a:pt x="5200" y="800"/>
                  </a:cubicBezTo>
                  <a:cubicBezTo>
                    <a:pt x="7625" y="800"/>
                    <a:pt x="9599" y="2774"/>
                    <a:pt x="9599" y="5199"/>
                  </a:cubicBezTo>
                  <a:cubicBezTo>
                    <a:pt x="9599" y="6341"/>
                    <a:pt x="9162" y="7422"/>
                    <a:pt x="8373" y="8246"/>
                  </a:cubicBezTo>
                  <a:cubicBezTo>
                    <a:pt x="8221" y="8405"/>
                    <a:pt x="8225" y="8659"/>
                    <a:pt x="8384" y="8811"/>
                  </a:cubicBezTo>
                  <a:cubicBezTo>
                    <a:pt x="8397" y="8822"/>
                    <a:pt x="8412" y="8826"/>
                    <a:pt x="8425" y="8837"/>
                  </a:cubicBezTo>
                  <a:cubicBezTo>
                    <a:pt x="8436" y="8852"/>
                    <a:pt x="8442" y="8871"/>
                    <a:pt x="8455" y="8887"/>
                  </a:cubicBezTo>
                  <a:lnTo>
                    <a:pt x="10523" y="11099"/>
                  </a:lnTo>
                  <a:cubicBezTo>
                    <a:pt x="10601" y="11183"/>
                    <a:pt x="10708" y="11226"/>
                    <a:pt x="10816" y="11226"/>
                  </a:cubicBezTo>
                  <a:cubicBezTo>
                    <a:pt x="10915" y="11226"/>
                    <a:pt x="11012" y="11189"/>
                    <a:pt x="11089" y="11118"/>
                  </a:cubicBezTo>
                  <a:cubicBezTo>
                    <a:pt x="11252" y="10968"/>
                    <a:pt x="11261" y="10714"/>
                    <a:pt x="11110" y="10553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099E0B0D-D42E-8C18-9F38-9CC631DF43A4}"/>
              </a:ext>
            </a:extLst>
          </p:cNvPr>
          <p:cNvGrpSpPr/>
          <p:nvPr/>
        </p:nvGrpSpPr>
        <p:grpSpPr>
          <a:xfrm>
            <a:off x="-14233" y="0"/>
            <a:ext cx="3351543" cy="6858000"/>
            <a:chOff x="-38334" y="0"/>
            <a:chExt cx="3351543" cy="6858000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2FD8159A-398B-FF20-A85D-6487A1A6C195}"/>
                </a:ext>
              </a:extLst>
            </p:cNvPr>
            <p:cNvGrpSpPr/>
            <p:nvPr/>
          </p:nvGrpSpPr>
          <p:grpSpPr>
            <a:xfrm>
              <a:off x="-38334" y="0"/>
              <a:ext cx="3283184" cy="6858000"/>
              <a:chOff x="-38334" y="0"/>
              <a:chExt cx="3283184" cy="6858000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9BE8B980-2AFB-3167-F43E-51E140FCA397}"/>
                  </a:ext>
                </a:extLst>
              </p:cNvPr>
              <p:cNvGrpSpPr/>
              <p:nvPr/>
            </p:nvGrpSpPr>
            <p:grpSpPr>
              <a:xfrm>
                <a:off x="-38334" y="0"/>
                <a:ext cx="3283184" cy="6858000"/>
                <a:chOff x="-1" y="18845"/>
                <a:chExt cx="2950234" cy="6858000"/>
              </a:xfrm>
            </p:grpSpPr>
            <p:sp>
              <p:nvSpPr>
                <p:cNvPr id="6" name="矩形: 圆角 5">
                  <a:extLst>
                    <a:ext uri="{FF2B5EF4-FFF2-40B4-BE49-F238E27FC236}">
                      <a16:creationId xmlns:a16="http://schemas.microsoft.com/office/drawing/2014/main" id="{BE216B97-4243-149A-9FFD-D9ABAD29FA4C}"/>
                    </a:ext>
                  </a:extLst>
                </p:cNvPr>
                <p:cNvSpPr/>
                <p:nvPr/>
              </p:nvSpPr>
              <p:spPr>
                <a:xfrm>
                  <a:off x="-1" y="18845"/>
                  <a:ext cx="2950234" cy="6858000"/>
                </a:xfrm>
                <a:prstGeom prst="round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1617B2B8-F742-42A2-F6A0-D1905FF8B09D}"/>
                    </a:ext>
                  </a:extLst>
                </p:cNvPr>
                <p:cNvSpPr txBox="1"/>
                <p:nvPr/>
              </p:nvSpPr>
              <p:spPr>
                <a:xfrm>
                  <a:off x="397760" y="1069385"/>
                  <a:ext cx="1988233" cy="16619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6600" b="1" i="1" dirty="0">
                      <a:solidFill>
                        <a:schemeClr val="bg1"/>
                      </a:solidFill>
                    </a:rPr>
                    <a:t>01</a:t>
                  </a:r>
                </a:p>
                <a:p>
                  <a:endParaRPr lang="en-US" altLang="zh-CN" sz="36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sp>
            <p:nvSpPr>
              <p:cNvPr id="3" name="任意多边形: 形状 2">
                <a:extLst>
                  <a:ext uri="{FF2B5EF4-FFF2-40B4-BE49-F238E27FC236}">
                    <a16:creationId xmlns:a16="http://schemas.microsoft.com/office/drawing/2014/main" id="{A096CB54-C587-39BD-2BBB-457A9BD218A3}"/>
                  </a:ext>
                </a:extLst>
              </p:cNvPr>
              <p:cNvSpPr/>
              <p:nvPr/>
            </p:nvSpPr>
            <p:spPr>
              <a:xfrm>
                <a:off x="1002240" y="4732922"/>
                <a:ext cx="606975" cy="537254"/>
              </a:xfrm>
              <a:custGeom>
                <a:avLst/>
                <a:gdLst>
                  <a:gd name="connsiteX0" fmla="*/ 242372 w 608079"/>
                  <a:gd name="connsiteY0" fmla="*/ 20433 h 508346"/>
                  <a:gd name="connsiteX1" fmla="*/ 392503 w 608079"/>
                  <a:gd name="connsiteY1" fmla="*/ 170588 h 508346"/>
                  <a:gd name="connsiteX2" fmla="*/ 316544 w 608079"/>
                  <a:gd name="connsiteY2" fmla="*/ 301084 h 508346"/>
                  <a:gd name="connsiteX3" fmla="*/ 385515 w 608079"/>
                  <a:gd name="connsiteY3" fmla="*/ 326699 h 508346"/>
                  <a:gd name="connsiteX4" fmla="*/ 481288 w 608079"/>
                  <a:gd name="connsiteY4" fmla="*/ 412439 h 508346"/>
                  <a:gd name="connsiteX5" fmla="*/ 457464 w 608079"/>
                  <a:gd name="connsiteY5" fmla="*/ 482572 h 508346"/>
                  <a:gd name="connsiteX6" fmla="*/ 372173 w 608079"/>
                  <a:gd name="connsiteY6" fmla="*/ 502866 h 508346"/>
                  <a:gd name="connsiteX7" fmla="*/ 239592 w 608079"/>
                  <a:gd name="connsiteY7" fmla="*/ 508346 h 508346"/>
                  <a:gd name="connsiteX8" fmla="*/ 237726 w 608079"/>
                  <a:gd name="connsiteY8" fmla="*/ 508346 h 508346"/>
                  <a:gd name="connsiteX9" fmla="*/ 104788 w 608079"/>
                  <a:gd name="connsiteY9" fmla="*/ 502627 h 508346"/>
                  <a:gd name="connsiteX10" fmla="*/ 22753 w 608079"/>
                  <a:gd name="connsiteY10" fmla="*/ 481341 h 508346"/>
                  <a:gd name="connsiteX11" fmla="*/ 5163 w 608079"/>
                  <a:gd name="connsiteY11" fmla="*/ 406879 h 508346"/>
                  <a:gd name="connsiteX12" fmla="*/ 100102 w 608079"/>
                  <a:gd name="connsiteY12" fmla="*/ 324237 h 508346"/>
                  <a:gd name="connsiteX13" fmla="*/ 166690 w 608079"/>
                  <a:gd name="connsiteY13" fmla="*/ 300211 h 508346"/>
                  <a:gd name="connsiteX14" fmla="*/ 92280 w 608079"/>
                  <a:gd name="connsiteY14" fmla="*/ 170588 h 508346"/>
                  <a:gd name="connsiteX15" fmla="*/ 242372 w 608079"/>
                  <a:gd name="connsiteY15" fmla="*/ 20433 h 508346"/>
                  <a:gd name="connsiteX16" fmla="*/ 366125 w 608079"/>
                  <a:gd name="connsiteY16" fmla="*/ 0 h 508346"/>
                  <a:gd name="connsiteX17" fmla="*/ 511901 w 608079"/>
                  <a:gd name="connsiteY17" fmla="*/ 145793 h 508346"/>
                  <a:gd name="connsiteX18" fmla="*/ 482714 w 608079"/>
                  <a:gd name="connsiteY18" fmla="*/ 236741 h 508346"/>
                  <a:gd name="connsiteX19" fmla="*/ 445069 w 608079"/>
                  <a:gd name="connsiteY19" fmla="*/ 273040 h 508346"/>
                  <a:gd name="connsiteX20" fmla="*/ 605934 w 608079"/>
                  <a:gd name="connsiteY20" fmla="*/ 384837 h 508346"/>
                  <a:gd name="connsiteX21" fmla="*/ 581830 w 608079"/>
                  <a:gd name="connsiteY21" fmla="*/ 447785 h 508346"/>
                  <a:gd name="connsiteX22" fmla="*/ 529850 w 608079"/>
                  <a:gd name="connsiteY22" fmla="*/ 463473 h 508346"/>
                  <a:gd name="connsiteX23" fmla="*/ 527904 w 608079"/>
                  <a:gd name="connsiteY23" fmla="*/ 463592 h 508346"/>
                  <a:gd name="connsiteX24" fmla="*/ 514958 w 608079"/>
                  <a:gd name="connsiteY24" fmla="*/ 451479 h 508346"/>
                  <a:gd name="connsiteX25" fmla="*/ 525998 w 608079"/>
                  <a:gd name="connsiteY25" fmla="*/ 437618 h 508346"/>
                  <a:gd name="connsiteX26" fmla="*/ 565708 w 608079"/>
                  <a:gd name="connsiteY26" fmla="*/ 427213 h 508346"/>
                  <a:gd name="connsiteX27" fmla="*/ 580758 w 608079"/>
                  <a:gd name="connsiteY27" fmla="*/ 391787 h 508346"/>
                  <a:gd name="connsiteX28" fmla="*/ 517579 w 608079"/>
                  <a:gd name="connsiteY28" fmla="*/ 330031 h 508346"/>
                  <a:gd name="connsiteX29" fmla="*/ 401864 w 608079"/>
                  <a:gd name="connsiteY29" fmla="*/ 291071 h 508346"/>
                  <a:gd name="connsiteX30" fmla="*/ 401586 w 608079"/>
                  <a:gd name="connsiteY30" fmla="*/ 291031 h 508346"/>
                  <a:gd name="connsiteX31" fmla="*/ 400633 w 608079"/>
                  <a:gd name="connsiteY31" fmla="*/ 290872 h 508346"/>
                  <a:gd name="connsiteX32" fmla="*/ 400514 w 608079"/>
                  <a:gd name="connsiteY32" fmla="*/ 290872 h 508346"/>
                  <a:gd name="connsiteX33" fmla="*/ 390308 w 608079"/>
                  <a:gd name="connsiteY33" fmla="*/ 278481 h 508346"/>
                  <a:gd name="connsiteX34" fmla="*/ 399799 w 608079"/>
                  <a:gd name="connsiteY34" fmla="*/ 265574 h 508346"/>
                  <a:gd name="connsiteX35" fmla="*/ 485811 w 608079"/>
                  <a:gd name="connsiteY35" fmla="*/ 145793 h 508346"/>
                  <a:gd name="connsiteX36" fmla="*/ 366125 w 608079"/>
                  <a:gd name="connsiteY36" fmla="*/ 26132 h 508346"/>
                  <a:gd name="connsiteX37" fmla="*/ 353060 w 608079"/>
                  <a:gd name="connsiteY37" fmla="*/ 13066 h 508346"/>
                  <a:gd name="connsiteX38" fmla="*/ 366125 w 608079"/>
                  <a:gd name="connsiteY38" fmla="*/ 0 h 5083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</a:cxnLst>
                <a:rect l="l" t="t" r="r" b="b"/>
                <a:pathLst>
                  <a:path w="608079" h="508346">
                    <a:moveTo>
                      <a:pt x="242372" y="20433"/>
                    </a:moveTo>
                    <a:cubicBezTo>
                      <a:pt x="325160" y="20433"/>
                      <a:pt x="392503" y="87786"/>
                      <a:pt x="392503" y="170588"/>
                    </a:cubicBezTo>
                    <a:cubicBezTo>
                      <a:pt x="392464" y="224557"/>
                      <a:pt x="363478" y="274397"/>
                      <a:pt x="316544" y="301084"/>
                    </a:cubicBezTo>
                    <a:cubicBezTo>
                      <a:pt x="340289" y="307438"/>
                      <a:pt x="363398" y="316016"/>
                      <a:pt x="385515" y="326699"/>
                    </a:cubicBezTo>
                    <a:cubicBezTo>
                      <a:pt x="415255" y="341115"/>
                      <a:pt x="467112" y="371376"/>
                      <a:pt x="481288" y="412439"/>
                    </a:cubicBezTo>
                    <a:cubicBezTo>
                      <a:pt x="490301" y="438570"/>
                      <a:pt x="481804" y="463470"/>
                      <a:pt x="457464" y="482572"/>
                    </a:cubicBezTo>
                    <a:cubicBezTo>
                      <a:pt x="449880" y="488450"/>
                      <a:pt x="432845" y="496988"/>
                      <a:pt x="372173" y="502866"/>
                    </a:cubicBezTo>
                    <a:cubicBezTo>
                      <a:pt x="335365" y="506400"/>
                      <a:pt x="288312" y="508346"/>
                      <a:pt x="239592" y="508346"/>
                    </a:cubicBezTo>
                    <a:lnTo>
                      <a:pt x="237726" y="508346"/>
                    </a:lnTo>
                    <a:cubicBezTo>
                      <a:pt x="188450" y="508306"/>
                      <a:pt x="141238" y="506281"/>
                      <a:pt x="104788" y="502627"/>
                    </a:cubicBezTo>
                    <a:cubicBezTo>
                      <a:pt x="45783" y="496750"/>
                      <a:pt x="30218" y="488569"/>
                      <a:pt x="22753" y="481341"/>
                    </a:cubicBezTo>
                    <a:cubicBezTo>
                      <a:pt x="637" y="459896"/>
                      <a:pt x="-5637" y="433487"/>
                      <a:pt x="5163" y="406879"/>
                    </a:cubicBezTo>
                    <a:cubicBezTo>
                      <a:pt x="21602" y="366253"/>
                      <a:pt x="71712" y="337660"/>
                      <a:pt x="100102" y="324237"/>
                    </a:cubicBezTo>
                    <a:cubicBezTo>
                      <a:pt x="121504" y="314150"/>
                      <a:pt x="143819" y="306088"/>
                      <a:pt x="166690" y="300211"/>
                    </a:cubicBezTo>
                    <a:cubicBezTo>
                      <a:pt x="120631" y="273285"/>
                      <a:pt x="92320" y="223962"/>
                      <a:pt x="92280" y="170588"/>
                    </a:cubicBezTo>
                    <a:cubicBezTo>
                      <a:pt x="92280" y="87786"/>
                      <a:pt x="159583" y="20433"/>
                      <a:pt x="242372" y="20433"/>
                    </a:cubicBezTo>
                    <a:close/>
                    <a:moveTo>
                      <a:pt x="366125" y="0"/>
                    </a:moveTo>
                    <a:cubicBezTo>
                      <a:pt x="446498" y="0"/>
                      <a:pt x="511901" y="65410"/>
                      <a:pt x="511901" y="145793"/>
                    </a:cubicBezTo>
                    <a:cubicBezTo>
                      <a:pt x="511901" y="178399"/>
                      <a:pt x="501695" y="210211"/>
                      <a:pt x="482714" y="236741"/>
                    </a:cubicBezTo>
                    <a:cubicBezTo>
                      <a:pt x="472469" y="250998"/>
                      <a:pt x="459682" y="263310"/>
                      <a:pt x="445069" y="273040"/>
                    </a:cubicBezTo>
                    <a:cubicBezTo>
                      <a:pt x="517540" y="292024"/>
                      <a:pt x="592552" y="336345"/>
                      <a:pt x="605934" y="384837"/>
                    </a:cubicBezTo>
                    <a:cubicBezTo>
                      <a:pt x="610501" y="401398"/>
                      <a:pt x="609985" y="425744"/>
                      <a:pt x="581830" y="447785"/>
                    </a:cubicBezTo>
                    <a:cubicBezTo>
                      <a:pt x="576469" y="451995"/>
                      <a:pt x="565271" y="458151"/>
                      <a:pt x="529850" y="463473"/>
                    </a:cubicBezTo>
                    <a:cubicBezTo>
                      <a:pt x="529214" y="463552"/>
                      <a:pt x="528579" y="463592"/>
                      <a:pt x="527904" y="463592"/>
                    </a:cubicBezTo>
                    <a:cubicBezTo>
                      <a:pt x="521074" y="463552"/>
                      <a:pt x="515435" y="458310"/>
                      <a:pt x="514958" y="451479"/>
                    </a:cubicBezTo>
                    <a:cubicBezTo>
                      <a:pt x="514442" y="444688"/>
                      <a:pt x="519247" y="438651"/>
                      <a:pt x="525998" y="437618"/>
                    </a:cubicBezTo>
                    <a:cubicBezTo>
                      <a:pt x="557131" y="432972"/>
                      <a:pt x="564556" y="428166"/>
                      <a:pt x="565708" y="427213"/>
                    </a:cubicBezTo>
                    <a:cubicBezTo>
                      <a:pt x="584014" y="412876"/>
                      <a:pt x="583061" y="400128"/>
                      <a:pt x="580758" y="391787"/>
                    </a:cubicBezTo>
                    <a:cubicBezTo>
                      <a:pt x="575358" y="372208"/>
                      <a:pt x="552326" y="349690"/>
                      <a:pt x="517579" y="330031"/>
                    </a:cubicBezTo>
                    <a:cubicBezTo>
                      <a:pt x="482396" y="310134"/>
                      <a:pt x="440184" y="295916"/>
                      <a:pt x="401864" y="291071"/>
                    </a:cubicBezTo>
                    <a:lnTo>
                      <a:pt x="401586" y="291031"/>
                    </a:lnTo>
                    <a:cubicBezTo>
                      <a:pt x="401268" y="290991"/>
                      <a:pt x="400951" y="290951"/>
                      <a:pt x="400633" y="290872"/>
                    </a:cubicBezTo>
                    <a:lnTo>
                      <a:pt x="400514" y="290872"/>
                    </a:lnTo>
                    <a:cubicBezTo>
                      <a:pt x="394676" y="289561"/>
                      <a:pt x="390467" y="284438"/>
                      <a:pt x="390308" y="278481"/>
                    </a:cubicBezTo>
                    <a:cubicBezTo>
                      <a:pt x="390149" y="272524"/>
                      <a:pt x="394081" y="267202"/>
                      <a:pt x="399799" y="265574"/>
                    </a:cubicBezTo>
                    <a:cubicBezTo>
                      <a:pt x="450429" y="251157"/>
                      <a:pt x="485811" y="201911"/>
                      <a:pt x="485811" y="145793"/>
                    </a:cubicBezTo>
                    <a:cubicBezTo>
                      <a:pt x="485811" y="79827"/>
                      <a:pt x="432083" y="26132"/>
                      <a:pt x="366125" y="26132"/>
                    </a:cubicBezTo>
                    <a:cubicBezTo>
                      <a:pt x="358897" y="26132"/>
                      <a:pt x="353060" y="20255"/>
                      <a:pt x="353060" y="13066"/>
                    </a:cubicBezTo>
                    <a:cubicBezTo>
                      <a:pt x="353060" y="5838"/>
                      <a:pt x="358897" y="0"/>
                      <a:pt x="366125" y="0"/>
                    </a:cubicBez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04F0DCE9-CB0E-5952-5A27-3D43BA9D7C94}"/>
                </a:ext>
              </a:extLst>
            </p:cNvPr>
            <p:cNvSpPr txBox="1"/>
            <p:nvPr/>
          </p:nvSpPr>
          <p:spPr>
            <a:xfrm>
              <a:off x="94276" y="2712533"/>
              <a:ext cx="3218933" cy="10536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 b="1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项目概述</a:t>
              </a:r>
              <a:endParaRPr lang="en-US" altLang="zh-CN" sz="24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342900" indent="-288000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000" i="1" dirty="0">
                  <a:latin typeface="+mn-ea"/>
                </a:rPr>
                <a:t>Project Overview</a:t>
              </a:r>
              <a:endParaRPr lang="en-US" altLang="zh-CN" sz="2000" b="1" i="1" dirty="0">
                <a:solidFill>
                  <a:schemeClr val="bg1"/>
                </a:solidFill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44964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4">
            <a:extLst>
              <a:ext uri="{FF2B5EF4-FFF2-40B4-BE49-F238E27FC236}">
                <a16:creationId xmlns:a16="http://schemas.microsoft.com/office/drawing/2014/main" id="{6EC73EC8-0EB6-4DAD-6E93-370BE258C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项目概述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Project Overview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91503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5BE2C-ACA8-15C2-BC44-6241F57E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7D60B368-0CA5-913A-0DC5-56BE156B56B4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372E64E4-848F-1CEC-B077-F21197408369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项目概述</a:t>
            </a:r>
          </a:p>
        </p:txBody>
      </p:sp>
      <p:sp>
        <p:nvSpPr>
          <p:cNvPr id="28" name="Title-0">
            <a:extLst>
              <a:ext uri="{FF2B5EF4-FFF2-40B4-BE49-F238E27FC236}">
                <a16:creationId xmlns:a16="http://schemas.microsoft.com/office/drawing/2014/main" id="{37411342-2348-343C-ABB3-DE152FC9733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917718" y="2389922"/>
            <a:ext cx="2078154" cy="20781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25400">
            <a:gradFill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lin ang="5400000" scaled="1"/>
            </a:gradFill>
          </a:ln>
          <a:effectLst>
            <a:outerShdw blurRad="381000" dist="63500" algn="ctr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系统</a:t>
            </a:r>
            <a:endParaRPr lang="en-US" altLang="zh-CN" sz="2800" b="1" dirty="0">
              <a:solidFill>
                <a:schemeClr val="tx2">
                  <a:lumMod val="75000"/>
                  <a:lumOff val="25000"/>
                </a:schemeClr>
              </a:solidFill>
              <a:latin typeface="+mj-lt"/>
              <a:ea typeface="+mj-ea"/>
            </a:endParaRPr>
          </a:p>
          <a:p>
            <a:pPr algn="ctr"/>
            <a:r>
              <a:rPr lang="zh-CN" altLang="en-US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rPr>
              <a:t>模块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6606858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6486-17B3-5212-F424-4184B9D5BD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54519B7D-979D-2589-0E5E-9612D6229F27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6CD5DC-6030-3466-EFDD-1D95BF6919D3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项目概述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967EF18-341F-6082-3D2B-67B111E71E72}"/>
              </a:ext>
            </a:extLst>
          </p:cNvPr>
          <p:cNvGrpSpPr/>
          <p:nvPr/>
        </p:nvGrpSpPr>
        <p:grpSpPr>
          <a:xfrm>
            <a:off x="917718" y="1366002"/>
            <a:ext cx="10356563" cy="4125996"/>
            <a:chOff x="1162337" y="1366002"/>
            <a:chExt cx="10356563" cy="4125996"/>
          </a:xfrm>
        </p:grpSpPr>
        <p:sp>
          <p:nvSpPr>
            <p:cNvPr id="27" name="0">
              <a:extLst>
                <a:ext uri="{FF2B5EF4-FFF2-40B4-BE49-F238E27FC236}">
                  <a16:creationId xmlns:a16="http://schemas.microsoft.com/office/drawing/2014/main" id="{BD05E2CC-F6DD-484C-EC15-F795735FA05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 rot="16200000">
              <a:off x="4693560" y="-1333342"/>
              <a:ext cx="4125996" cy="952468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itle-0">
              <a:extLst>
                <a:ext uri="{FF2B5EF4-FFF2-40B4-BE49-F238E27FC236}">
                  <a16:creationId xmlns:a16="http://schemas.microsoft.com/office/drawing/2014/main" id="{6F9D45A7-E69F-8624-9CD5-A7E86DB188CB}"/>
                </a:ext>
              </a:extLst>
            </p:cNvPr>
            <p:cNvSpPr/>
            <p:nvPr>
              <p:custDataLst>
                <p:tags r:id="rId3"/>
              </p:custDataLst>
            </p:nvPr>
          </p:nvSpPr>
          <p:spPr>
            <a:xfrm>
              <a:off x="1162337" y="2389922"/>
              <a:ext cx="2078154" cy="20781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系统</a:t>
              </a:r>
              <a:endParaRPr lang="en-US" altLang="zh-CN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模块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8652755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 advClick="0" advTm="0">
        <p:fade/>
      </p:transition>
    </mc:Choice>
    <mc:Fallback>
      <p:transition spd="med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647C5A-75F3-B1B5-2AEE-39F259F352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258C6994-E1D5-E879-D66B-0666E6922B60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2D85C8D-76B2-EC8F-C9A3-DF832FA27E55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项目概述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F99268A2-498F-95E4-075E-1724AAF1E1A2}"/>
              </a:ext>
            </a:extLst>
          </p:cNvPr>
          <p:cNvGrpSpPr/>
          <p:nvPr/>
        </p:nvGrpSpPr>
        <p:grpSpPr>
          <a:xfrm>
            <a:off x="917718" y="1366002"/>
            <a:ext cx="10356563" cy="4125996"/>
            <a:chOff x="1162337" y="1366002"/>
            <a:chExt cx="10356563" cy="4125996"/>
          </a:xfrm>
        </p:grpSpPr>
        <p:sp>
          <p:nvSpPr>
            <p:cNvPr id="27" name="0">
              <a:extLst>
                <a:ext uri="{FF2B5EF4-FFF2-40B4-BE49-F238E27FC236}">
                  <a16:creationId xmlns:a16="http://schemas.microsoft.com/office/drawing/2014/main" id="{E349E18E-FAD4-F3D8-44E6-73415705F561}"/>
                </a:ext>
              </a:extLst>
            </p:cNvPr>
            <p:cNvSpPr/>
            <p:nvPr>
              <p:custDataLst>
                <p:tags r:id="rId14"/>
              </p:custDataLst>
            </p:nvPr>
          </p:nvSpPr>
          <p:spPr>
            <a:xfrm rot="16200000">
              <a:off x="4693560" y="-1333342"/>
              <a:ext cx="4125996" cy="9524684"/>
            </a:xfrm>
            <a:prstGeom prst="round2SameRect">
              <a:avLst>
                <a:gd name="adj1" fmla="val 50000"/>
                <a:gd name="adj2" fmla="val 0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95000"/>
                    <a:alpha val="0"/>
                  </a:schemeClr>
                </a:gs>
              </a:gsLst>
              <a:lin ang="5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Title-0">
              <a:extLst>
                <a:ext uri="{FF2B5EF4-FFF2-40B4-BE49-F238E27FC236}">
                  <a16:creationId xmlns:a16="http://schemas.microsoft.com/office/drawing/2014/main" id="{0B981332-D1CC-53E1-543C-E886881AA8D2}"/>
                </a:ext>
              </a:extLst>
            </p:cNvPr>
            <p:cNvSpPr/>
            <p:nvPr>
              <p:custDataLst>
                <p:tags r:id="rId15"/>
              </p:custDataLst>
            </p:nvPr>
          </p:nvSpPr>
          <p:spPr>
            <a:xfrm>
              <a:off x="1162337" y="2389922"/>
              <a:ext cx="2078154" cy="2078154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系统</a:t>
              </a:r>
              <a:endParaRPr lang="en-US" altLang="zh-CN" sz="2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  <a:p>
              <a:pPr algn="ctr"/>
              <a:r>
                <a:rPr lang="zh-CN" altLang="en-US" sz="28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模块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8BE41C38-F75C-B3EF-DC4E-D63D4ADC0839}"/>
              </a:ext>
            </a:extLst>
          </p:cNvPr>
          <p:cNvGrpSpPr/>
          <p:nvPr/>
        </p:nvGrpSpPr>
        <p:grpSpPr>
          <a:xfrm>
            <a:off x="4242148" y="1683751"/>
            <a:ext cx="5212858" cy="653249"/>
            <a:chOff x="4486767" y="1183624"/>
            <a:chExt cx="5212858" cy="653249"/>
          </a:xfrm>
        </p:grpSpPr>
        <p:sp>
          <p:nvSpPr>
            <p:cNvPr id="23" name="Index-1">
              <a:extLst>
                <a:ext uri="{FF2B5EF4-FFF2-40B4-BE49-F238E27FC236}">
                  <a16:creationId xmlns:a16="http://schemas.microsoft.com/office/drawing/2014/main" id="{018494E4-FB99-2A9D-9C9E-D2577639D180}"/>
                </a:ext>
              </a:extLst>
            </p:cNvPr>
            <p:cNvSpPr/>
            <p:nvPr>
              <p:custDataLst>
                <p:tags r:id="rId11"/>
              </p:custDataLst>
            </p:nvPr>
          </p:nvSpPr>
          <p:spPr>
            <a:xfrm>
              <a:off x="4486767" y="123903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1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2F3B893C-D007-48F8-0A1C-1D98A0DC0F88}"/>
                </a:ext>
              </a:extLst>
            </p:cNvPr>
            <p:cNvGrpSpPr/>
            <p:nvPr/>
          </p:nvGrpSpPr>
          <p:grpSpPr>
            <a:xfrm>
              <a:off x="5190376" y="1183624"/>
              <a:ext cx="4509249" cy="653249"/>
              <a:chOff x="5066551" y="760968"/>
              <a:chExt cx="4509249" cy="653249"/>
            </a:xfrm>
          </p:grpSpPr>
          <p:sp>
            <p:nvSpPr>
              <p:cNvPr id="25" name="Title-1">
                <a:extLst>
                  <a:ext uri="{FF2B5EF4-FFF2-40B4-BE49-F238E27FC236}">
                    <a16:creationId xmlns:a16="http://schemas.microsoft.com/office/drawing/2014/main" id="{11E5E756-25E3-E943-75A6-D8F5A8748C9C}"/>
                  </a:ext>
                </a:extLst>
              </p:cNvPr>
              <p:cNvSpPr txBox="1"/>
              <p:nvPr>
                <p:custDataLst>
                  <p:tags r:id="rId12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1"/>
                    </a:solidFill>
                  </a:rPr>
                  <a:t>消费者</a:t>
                </a:r>
              </a:p>
            </p:txBody>
          </p:sp>
          <p:sp>
            <p:nvSpPr>
              <p:cNvPr id="26" name="Body-1">
                <a:extLst>
                  <a:ext uri="{FF2B5EF4-FFF2-40B4-BE49-F238E27FC236}">
                    <a16:creationId xmlns:a16="http://schemas.microsoft.com/office/drawing/2014/main" id="{588FB6CC-E2C7-5AC5-EA4E-3AF9CDDC5871}"/>
                  </a:ext>
                </a:extLst>
              </p:cNvPr>
              <p:cNvSpPr>
                <a:spLocks/>
              </p:cNvSpPr>
              <p:nvPr>
                <p:custDataLst>
                  <p:tags r:id="rId13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浏览商家、下单、支付、查看订单。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54279669-E19D-F971-D2F1-35A9E8BF5A55}"/>
              </a:ext>
            </a:extLst>
          </p:cNvPr>
          <p:cNvGrpSpPr/>
          <p:nvPr/>
        </p:nvGrpSpPr>
        <p:grpSpPr>
          <a:xfrm>
            <a:off x="4242148" y="2629500"/>
            <a:ext cx="5212858" cy="653249"/>
            <a:chOff x="4486767" y="1991164"/>
            <a:chExt cx="5212858" cy="653249"/>
          </a:xfrm>
        </p:grpSpPr>
        <p:sp>
          <p:nvSpPr>
            <p:cNvPr id="18" name="Index-2">
              <a:extLst>
                <a:ext uri="{FF2B5EF4-FFF2-40B4-BE49-F238E27FC236}">
                  <a16:creationId xmlns:a16="http://schemas.microsoft.com/office/drawing/2014/main" id="{DA729E6A-33D7-4F1A-036D-DE75A90747B4}"/>
                </a:ext>
              </a:extLst>
            </p:cNvPr>
            <p:cNvSpPr/>
            <p:nvPr>
              <p:custDataLst>
                <p:tags r:id="rId8"/>
              </p:custDataLst>
            </p:nvPr>
          </p:nvSpPr>
          <p:spPr>
            <a:xfrm>
              <a:off x="4486767" y="204657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2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19" name="组合 18">
              <a:extLst>
                <a:ext uri="{FF2B5EF4-FFF2-40B4-BE49-F238E27FC236}">
                  <a16:creationId xmlns:a16="http://schemas.microsoft.com/office/drawing/2014/main" id="{84B383BE-70C5-CC04-6117-560FC2D5F172}"/>
                </a:ext>
              </a:extLst>
            </p:cNvPr>
            <p:cNvGrpSpPr/>
            <p:nvPr/>
          </p:nvGrpSpPr>
          <p:grpSpPr>
            <a:xfrm>
              <a:off x="5190376" y="1991164"/>
              <a:ext cx="4509249" cy="653249"/>
              <a:chOff x="5066551" y="760968"/>
              <a:chExt cx="4509249" cy="653249"/>
            </a:xfrm>
          </p:grpSpPr>
          <p:sp>
            <p:nvSpPr>
              <p:cNvPr id="20" name="Title-2">
                <a:extLst>
                  <a:ext uri="{FF2B5EF4-FFF2-40B4-BE49-F238E27FC236}">
                    <a16:creationId xmlns:a16="http://schemas.microsoft.com/office/drawing/2014/main" id="{FD5B3BB0-0A72-BA50-A323-5675AF184647}"/>
                  </a:ext>
                </a:extLst>
              </p:cNvPr>
              <p:cNvSpPr txBox="1"/>
              <p:nvPr>
                <p:custDataLst>
                  <p:tags r:id="rId9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2"/>
                    </a:solidFill>
                  </a:rPr>
                  <a:t>商家</a:t>
                </a:r>
                <a:endParaRPr lang="en-US" altLang="zh-CN" b="1" dirty="0">
                  <a:solidFill>
                    <a:schemeClr val="accent2"/>
                  </a:solidFill>
                </a:endParaRPr>
              </a:p>
              <a:p>
                <a:endParaRPr lang="zh-CN" altLang="en-US" b="1" dirty="0">
                  <a:solidFill>
                    <a:schemeClr val="accent2"/>
                  </a:solidFill>
                </a:endParaRPr>
              </a:p>
            </p:txBody>
          </p:sp>
          <p:sp>
            <p:nvSpPr>
              <p:cNvPr id="21" name="Body-2">
                <a:extLst>
                  <a:ext uri="{FF2B5EF4-FFF2-40B4-BE49-F238E27FC236}">
                    <a16:creationId xmlns:a16="http://schemas.microsoft.com/office/drawing/2014/main" id="{C1851718-769F-E18F-6409-9632B28CF568}"/>
                  </a:ext>
                </a:extLst>
              </p:cNvPr>
              <p:cNvSpPr>
                <a:spLocks/>
              </p:cNvSpPr>
              <p:nvPr>
                <p:custDataLst>
                  <p:tags r:id="rId10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管理菜单、处理订单、更新库存和店铺信息。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054A0C46-E03F-A1D0-954E-FCA66B552ADB}"/>
              </a:ext>
            </a:extLst>
          </p:cNvPr>
          <p:cNvGrpSpPr/>
          <p:nvPr/>
        </p:nvGrpSpPr>
        <p:grpSpPr>
          <a:xfrm>
            <a:off x="4242148" y="3575249"/>
            <a:ext cx="5212858" cy="653249"/>
            <a:chOff x="4486767" y="2798704"/>
            <a:chExt cx="5212858" cy="653249"/>
          </a:xfrm>
        </p:grpSpPr>
        <p:sp>
          <p:nvSpPr>
            <p:cNvPr id="13" name="Index-3">
              <a:extLst>
                <a:ext uri="{FF2B5EF4-FFF2-40B4-BE49-F238E27FC236}">
                  <a16:creationId xmlns:a16="http://schemas.microsoft.com/office/drawing/2014/main" id="{A304FACA-A1C2-3908-A4EE-32103085489C}"/>
                </a:ext>
              </a:extLst>
            </p:cNvPr>
            <p:cNvSpPr/>
            <p:nvPr>
              <p:custDataLst>
                <p:tags r:id="rId5"/>
              </p:custDataLst>
            </p:nvPr>
          </p:nvSpPr>
          <p:spPr>
            <a:xfrm>
              <a:off x="4486767" y="285411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3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4660D45C-DA31-8D6B-EDC6-BBB4DE8E68BA}"/>
                </a:ext>
              </a:extLst>
            </p:cNvPr>
            <p:cNvGrpSpPr/>
            <p:nvPr/>
          </p:nvGrpSpPr>
          <p:grpSpPr>
            <a:xfrm>
              <a:off x="5190376" y="2798704"/>
              <a:ext cx="4509249" cy="653249"/>
              <a:chOff x="5066551" y="760968"/>
              <a:chExt cx="4509249" cy="653249"/>
            </a:xfrm>
          </p:grpSpPr>
          <p:sp>
            <p:nvSpPr>
              <p:cNvPr id="15" name="Title-3">
                <a:extLst>
                  <a:ext uri="{FF2B5EF4-FFF2-40B4-BE49-F238E27FC236}">
                    <a16:creationId xmlns:a16="http://schemas.microsoft.com/office/drawing/2014/main" id="{F594453C-5131-273F-699A-ED49FBD11B03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3"/>
                    </a:solidFill>
                  </a:rPr>
                  <a:t>骑手</a:t>
                </a:r>
              </a:p>
            </p:txBody>
          </p:sp>
          <p:sp>
            <p:nvSpPr>
              <p:cNvPr id="16" name="Body-3">
                <a:extLst>
                  <a:ext uri="{FF2B5EF4-FFF2-40B4-BE49-F238E27FC236}">
                    <a16:creationId xmlns:a16="http://schemas.microsoft.com/office/drawing/2014/main" id="{969813E9-FCC6-CC27-DE22-3DE62D1518B8}"/>
                  </a:ext>
                </a:extLst>
              </p:cNvPr>
              <p:cNvSpPr>
                <a:spLocks/>
              </p:cNvSpPr>
              <p:nvPr>
                <p:custDataLst>
                  <p:tags r:id="rId7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接单、配送、更新配送状态。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F58127A-FC29-FCD0-C914-FF895833D0CA}"/>
              </a:ext>
            </a:extLst>
          </p:cNvPr>
          <p:cNvGrpSpPr/>
          <p:nvPr/>
        </p:nvGrpSpPr>
        <p:grpSpPr>
          <a:xfrm>
            <a:off x="4242148" y="4520997"/>
            <a:ext cx="5212858" cy="653249"/>
            <a:chOff x="4486767" y="3606244"/>
            <a:chExt cx="5212858" cy="653249"/>
          </a:xfrm>
        </p:grpSpPr>
        <p:sp>
          <p:nvSpPr>
            <p:cNvPr id="8" name="Index-4">
              <a:extLst>
                <a:ext uri="{FF2B5EF4-FFF2-40B4-BE49-F238E27FC236}">
                  <a16:creationId xmlns:a16="http://schemas.microsoft.com/office/drawing/2014/main" id="{5535A1DD-1B7F-5B36-BA90-DDBF88747B11}"/>
                </a:ext>
              </a:extLst>
            </p:cNvPr>
            <p:cNvSpPr/>
            <p:nvPr>
              <p:custDataLst>
                <p:tags r:id="rId2"/>
              </p:custDataLst>
            </p:nvPr>
          </p:nvSpPr>
          <p:spPr>
            <a:xfrm>
              <a:off x="4486767" y="3661652"/>
              <a:ext cx="542434" cy="542434"/>
            </a:xfrm>
            <a:prstGeom prst="flowChartConnector">
              <a:avLst/>
            </a:prstGeom>
            <a:solidFill>
              <a:schemeClr val="bg1">
                <a:lumMod val="95000"/>
              </a:schemeClr>
            </a:solidFill>
            <a:ln w="25400">
              <a:gradFill>
                <a:gsLst>
                  <a:gs pos="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5400000" scaled="1"/>
              </a:gradFill>
            </a:ln>
            <a:effectLst>
              <a:outerShdw blurRad="381000" dist="63500" algn="ctr" rotWithShape="0">
                <a:schemeClr val="tx1">
                  <a:alpha val="20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r>
                <a:rPr lang="en-US" altLang="zh-CN" sz="1600" b="1" dirty="0">
                  <a:solidFill>
                    <a:schemeClr val="tx2">
                      <a:lumMod val="75000"/>
                      <a:lumOff val="25000"/>
                    </a:schemeClr>
                  </a:solidFill>
                  <a:latin typeface="+mj-lt"/>
                  <a:ea typeface="+mj-ea"/>
                </a:rPr>
                <a:t>4</a:t>
              </a:r>
              <a:endParaRPr lang="zh-CN" altLang="en-US" sz="16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+mj-lt"/>
                <a:ea typeface="+mj-ea"/>
              </a:endParaRPr>
            </a:p>
          </p:txBody>
        </p:sp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3BEDB0BC-CF95-554B-6FAD-EDAFC1E4ADB1}"/>
                </a:ext>
              </a:extLst>
            </p:cNvPr>
            <p:cNvGrpSpPr/>
            <p:nvPr/>
          </p:nvGrpSpPr>
          <p:grpSpPr>
            <a:xfrm>
              <a:off x="5190376" y="3606244"/>
              <a:ext cx="4509249" cy="653249"/>
              <a:chOff x="5066551" y="760968"/>
              <a:chExt cx="4509249" cy="653249"/>
            </a:xfrm>
          </p:grpSpPr>
          <p:sp>
            <p:nvSpPr>
              <p:cNvPr id="11" name="Title-4">
                <a:extLst>
                  <a:ext uri="{FF2B5EF4-FFF2-40B4-BE49-F238E27FC236}">
                    <a16:creationId xmlns:a16="http://schemas.microsoft.com/office/drawing/2014/main" id="{FDAFC888-3B0F-7689-B67C-83CB9E1CCF5A}"/>
                  </a:ext>
                </a:extLst>
              </p:cNvPr>
              <p:cNvSpPr txBox="1"/>
              <p:nvPr>
                <p:custDataLst>
                  <p:tags r:id="rId3"/>
                </p:custDataLst>
              </p:nvPr>
            </p:nvSpPr>
            <p:spPr>
              <a:xfrm>
                <a:off x="5066551" y="760968"/>
                <a:ext cx="2455200" cy="369332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lstStyle/>
              <a:p>
                <a:r>
                  <a:rPr lang="zh-CN" altLang="en-US" b="1" dirty="0">
                    <a:solidFill>
                      <a:schemeClr val="accent4"/>
                    </a:solidFill>
                  </a:rPr>
                  <a:t>管理员</a:t>
                </a:r>
              </a:p>
            </p:txBody>
          </p:sp>
          <p:sp>
            <p:nvSpPr>
              <p:cNvPr id="12" name="Body-4">
                <a:extLst>
                  <a:ext uri="{FF2B5EF4-FFF2-40B4-BE49-F238E27FC236}">
                    <a16:creationId xmlns:a16="http://schemas.microsoft.com/office/drawing/2014/main" id="{B7B2E56A-161D-B71C-B2BE-B07CB2DD471D}"/>
                  </a:ext>
                </a:extLst>
              </p:cNvPr>
              <p:cNvSpPr>
                <a:spLocks/>
              </p:cNvSpPr>
              <p:nvPr>
                <p:custDataLst>
                  <p:tags r:id="rId4"/>
                </p:custDataLst>
              </p:nvPr>
            </p:nvSpPr>
            <p:spPr>
              <a:xfrm>
                <a:off x="5066552" y="943346"/>
                <a:ext cx="4509248" cy="470871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108000" tIns="108000" rIns="108000" bIns="108000" rtlCol="0" anchor="t" anchorCtr="0">
                <a:no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defTabSz="913765">
                  <a:lnSpc>
                    <a:spcPct val="130000"/>
                  </a:lnSpc>
                  <a:buSzPct val="100000"/>
                  <a:defRPr/>
                </a:pPr>
                <a:r>
                  <a:rPr lang="zh-CN" altLang="en-US" sz="1400" dirty="0">
                    <a:solidFill>
                      <a:schemeClr val="tx1"/>
                    </a:solidFill>
                  </a:rPr>
                  <a:t>管理用户、商家和骑手信息，监督订单和平台运营。</a:t>
                </a:r>
                <a:endParaRPr kumimoji="0" lang="en-GB" altLang="zh-CN" sz="1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ea"/>
                  <a:cs typeface="+mn-cs"/>
                </a:endParaRPr>
              </a:p>
            </p:txBody>
          </p:sp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1011472207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4">
            <a:extLst>
              <a:ext uri="{FF2B5EF4-FFF2-40B4-BE49-F238E27FC236}">
                <a16:creationId xmlns:a16="http://schemas.microsoft.com/office/drawing/2014/main" id="{758B9A88-38B7-5D4E-EA8C-0DB34E7202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4468" y="2114843"/>
            <a:ext cx="4180254" cy="1740066"/>
          </a:xfrm>
        </p:spPr>
        <p:txBody>
          <a:bodyPr wrap="square">
            <a:normAutofit fontScale="90000"/>
          </a:bodyPr>
          <a:lstStyle/>
          <a:p>
            <a:pPr algn="l">
              <a:lnSpc>
                <a:spcPct val="150000"/>
              </a:lnSpc>
            </a:pPr>
            <a:r>
              <a:rPr lang="zh-CN" altLang="en-US" sz="4800" dirty="0"/>
              <a:t>技术框架</a:t>
            </a:r>
            <a:br>
              <a:rPr lang="en-US" altLang="zh-CN" dirty="0"/>
            </a:br>
            <a:r>
              <a:rPr lang="en-US" altLang="zh-CN" b="0" dirty="0">
                <a:solidFill>
                  <a:schemeClr val="accent1"/>
                </a:solidFill>
                <a:latin typeface="+mn-ea"/>
              </a:rPr>
              <a:t>Technical Framework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29376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694E5-3B67-F41D-05EF-7F78ADFDE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>
            <a:extLst>
              <a:ext uri="{FF2B5EF4-FFF2-40B4-BE49-F238E27FC236}">
                <a16:creationId xmlns:a16="http://schemas.microsoft.com/office/drawing/2014/main" id="{FE4BF6B1-393C-C6BB-3488-1DA652ACB094}"/>
              </a:ext>
            </a:extLst>
          </p:cNvPr>
          <p:cNvSpPr/>
          <p:nvPr/>
        </p:nvSpPr>
        <p:spPr>
          <a:xfrm>
            <a:off x="-1" y="666986"/>
            <a:ext cx="12192001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921B79A5-2FE2-9119-EE45-B1259BC1B806}"/>
              </a:ext>
            </a:extLst>
          </p:cNvPr>
          <p:cNvSpPr txBox="1"/>
          <p:nvPr/>
        </p:nvSpPr>
        <p:spPr>
          <a:xfrm>
            <a:off x="129940" y="168441"/>
            <a:ext cx="33399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技术框架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3898686-3067-FE10-3151-8B138BC18DE2}"/>
              </a:ext>
            </a:extLst>
          </p:cNvPr>
          <p:cNvSpPr/>
          <p:nvPr/>
        </p:nvSpPr>
        <p:spPr>
          <a:xfrm>
            <a:off x="0" y="1895744"/>
            <a:ext cx="3724275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7C43E88B-E6E5-2C14-FFAC-726A3B9FBD53}"/>
              </a:ext>
            </a:extLst>
          </p:cNvPr>
          <p:cNvSpPr txBox="1"/>
          <p:nvPr/>
        </p:nvSpPr>
        <p:spPr>
          <a:xfrm>
            <a:off x="0" y="844524"/>
            <a:ext cx="3681024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b="1" dirty="0">
                <a:latin typeface="+mn-ea"/>
              </a:rPr>
              <a:t>前后端分离设计</a:t>
            </a:r>
            <a:r>
              <a:rPr lang="en-US" altLang="zh-CN" sz="2400" b="1" dirty="0">
                <a:latin typeface="+mn-ea"/>
              </a:rPr>
              <a:t>:</a:t>
            </a:r>
          </a:p>
          <a:p>
            <a:pPr>
              <a:spcAft>
                <a:spcPts val="1800"/>
              </a:spcAft>
            </a:pPr>
            <a:r>
              <a:rPr lang="zh-CN" altLang="en-US" sz="2400" dirty="0">
                <a:latin typeface="+mn-ea"/>
              </a:rPr>
              <a:t>功能独立清晰，易于维护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E91260E-0A4D-F70A-0EB5-64163024EA6B}"/>
              </a:ext>
            </a:extLst>
          </p:cNvPr>
          <p:cNvSpPr txBox="1"/>
          <p:nvPr/>
        </p:nvSpPr>
        <p:spPr>
          <a:xfrm>
            <a:off x="5901702" y="1914318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前端</a:t>
            </a:r>
            <a:r>
              <a:rPr lang="en-US" altLang="zh-CN" sz="2800" b="1" dirty="0">
                <a:latin typeface="+mn-ea"/>
              </a:rPr>
              <a:t>: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BE2BF26-5B1E-4054-835C-4EC1C65FBC46}"/>
              </a:ext>
            </a:extLst>
          </p:cNvPr>
          <p:cNvSpPr txBox="1"/>
          <p:nvPr/>
        </p:nvSpPr>
        <p:spPr>
          <a:xfrm>
            <a:off x="5901702" y="2358675"/>
            <a:ext cx="4471987" cy="458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Vue</a:t>
            </a:r>
            <a:r>
              <a:rPr lang="zh-CN" altLang="en-US" b="1" dirty="0">
                <a:latin typeface="+mn-ea"/>
              </a:rPr>
              <a:t>框架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dirty="0"/>
              <a:t>响应式更新、模块清晰独立。</a:t>
            </a:r>
            <a:endParaRPr lang="en-US" altLang="zh-CN" dirty="0">
              <a:latin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33E4112-CBEF-9F40-848B-848363BEA4D0}"/>
              </a:ext>
            </a:extLst>
          </p:cNvPr>
          <p:cNvSpPr txBox="1"/>
          <p:nvPr/>
        </p:nvSpPr>
        <p:spPr>
          <a:xfrm>
            <a:off x="5963615" y="3628666"/>
            <a:ext cx="7835276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ElementPlus</a:t>
            </a:r>
            <a:r>
              <a:rPr lang="zh-CN" altLang="en-US" b="1" dirty="0">
                <a:latin typeface="+mn-ea"/>
              </a:rPr>
              <a:t>组件库</a:t>
            </a:r>
            <a:r>
              <a:rPr lang="en-US" altLang="zh-CN" b="1" dirty="0">
                <a:latin typeface="+mn-ea"/>
              </a:rPr>
              <a:t>: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dirty="0"/>
              <a:t>丰富、成熟的 </a:t>
            </a:r>
            <a:r>
              <a:rPr lang="en-US" altLang="zh-CN" dirty="0"/>
              <a:t>UI </a:t>
            </a:r>
            <a:r>
              <a:rPr lang="zh-CN" altLang="en-US" dirty="0"/>
              <a:t>组件，快速搭建界面</a:t>
            </a:r>
            <a:endParaRPr lang="en-US" altLang="zh-CN" b="1" dirty="0">
              <a:latin typeface="+mn-ea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A8BDA5CD-462B-22B3-61AC-632D1455C7FE}"/>
              </a:ext>
            </a:extLst>
          </p:cNvPr>
          <p:cNvSpPr txBox="1"/>
          <p:nvPr/>
        </p:nvSpPr>
        <p:spPr>
          <a:xfrm>
            <a:off x="5901702" y="2970541"/>
            <a:ext cx="6096000" cy="458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Tailwind CSS</a:t>
            </a:r>
            <a:r>
              <a:rPr lang="zh-CN" altLang="en-US" b="1" dirty="0">
                <a:latin typeface="+mn-ea"/>
              </a:rPr>
              <a:t>风格</a:t>
            </a:r>
            <a:r>
              <a:rPr lang="en-US" altLang="zh-CN" b="1" dirty="0">
                <a:latin typeface="+mn-ea"/>
              </a:rPr>
              <a:t>:</a:t>
            </a:r>
            <a:r>
              <a:rPr lang="zh-CN" altLang="en-US" b="1" dirty="0">
                <a:latin typeface="+mn-ea"/>
              </a:rPr>
              <a:t> </a:t>
            </a:r>
            <a:r>
              <a:rPr lang="zh-CN" altLang="en-US" dirty="0"/>
              <a:t>样式灵活方便，减少大量</a:t>
            </a:r>
            <a:r>
              <a:rPr lang="en-US" altLang="zh-CN" dirty="0"/>
              <a:t>CSS</a:t>
            </a:r>
            <a:r>
              <a:rPr lang="zh-CN" altLang="en-US" dirty="0"/>
              <a:t>工作量</a:t>
            </a:r>
            <a:endParaRPr lang="zh-CN" altLang="en-US" dirty="0">
              <a:latin typeface="+mn-ea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B82E03C9-9E72-C6C9-07BF-24A63BA74BE0}"/>
              </a:ext>
            </a:extLst>
          </p:cNvPr>
          <p:cNvSpPr/>
          <p:nvPr/>
        </p:nvSpPr>
        <p:spPr>
          <a:xfrm>
            <a:off x="3724275" y="4222323"/>
            <a:ext cx="8467725" cy="93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F9763F9B-FBCF-0945-9283-0B0074D6AAD4}"/>
              </a:ext>
            </a:extLst>
          </p:cNvPr>
          <p:cNvGrpSpPr/>
          <p:nvPr/>
        </p:nvGrpSpPr>
        <p:grpSpPr>
          <a:xfrm>
            <a:off x="935391" y="2146784"/>
            <a:ext cx="2745633" cy="1711111"/>
            <a:chOff x="448732" y="2008038"/>
            <a:chExt cx="2745633" cy="1711111"/>
          </a:xfrm>
        </p:grpSpPr>
        <p:pic>
          <p:nvPicPr>
            <p:cNvPr id="15" name="图片 14" descr="徽标, 图标&#10;&#10;AI 生成的内容可能不正确。">
              <a:extLst>
                <a:ext uri="{FF2B5EF4-FFF2-40B4-BE49-F238E27FC236}">
                  <a16:creationId xmlns:a16="http://schemas.microsoft.com/office/drawing/2014/main" id="{6C34E463-BD8D-99E8-E3BE-8E2F285C9A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32" y="2096208"/>
              <a:ext cx="622150" cy="622150"/>
            </a:xfrm>
            <a:prstGeom prst="rect">
              <a:avLst/>
            </a:prstGeom>
          </p:spPr>
        </p:pic>
        <p:pic>
          <p:nvPicPr>
            <p:cNvPr id="18" name="图片 17" descr="图标&#10;&#10;AI 生成的内容可能不正确。">
              <a:extLst>
                <a:ext uri="{FF2B5EF4-FFF2-40B4-BE49-F238E27FC236}">
                  <a16:creationId xmlns:a16="http://schemas.microsoft.com/office/drawing/2014/main" id="{95FC75B4-0A6A-2BD2-50E9-2DFEE4A8859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732" y="3040377"/>
              <a:ext cx="2745633" cy="678772"/>
            </a:xfrm>
            <a:prstGeom prst="rect">
              <a:avLst/>
            </a:prstGeom>
          </p:spPr>
        </p:pic>
        <p:pic>
          <p:nvPicPr>
            <p:cNvPr id="20" name="图片 19" descr="卡通人物&#10;&#10;AI 生成的内容可能不正确。">
              <a:extLst>
                <a:ext uri="{FF2B5EF4-FFF2-40B4-BE49-F238E27FC236}">
                  <a16:creationId xmlns:a16="http://schemas.microsoft.com/office/drawing/2014/main" id="{9B49E3F0-CE56-F44F-81F3-74FD3F7C0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1337" y="2008038"/>
              <a:ext cx="859000" cy="859000"/>
            </a:xfrm>
            <a:prstGeom prst="rect">
              <a:avLst/>
            </a:prstGeom>
          </p:spPr>
        </p:pic>
        <p:pic>
          <p:nvPicPr>
            <p:cNvPr id="28" name="图片 27" descr="图标&#10;&#10;AI 生成的内容可能不正确。">
              <a:extLst>
                <a:ext uri="{FF2B5EF4-FFF2-40B4-BE49-F238E27FC236}">
                  <a16:creationId xmlns:a16="http://schemas.microsoft.com/office/drawing/2014/main" id="{71066AD2-1390-4D79-D68E-D3C9E84E2AE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51110" y="2045322"/>
              <a:ext cx="784431" cy="784431"/>
            </a:xfrm>
            <a:prstGeom prst="rect">
              <a:avLst/>
            </a:prstGeom>
          </p:spPr>
        </p:pic>
      </p:grpSp>
      <p:sp>
        <p:nvSpPr>
          <p:cNvPr id="30" name="文本框 29">
            <a:extLst>
              <a:ext uri="{FF2B5EF4-FFF2-40B4-BE49-F238E27FC236}">
                <a16:creationId xmlns:a16="http://schemas.microsoft.com/office/drawing/2014/main" id="{86D49176-F27F-CFFD-9DD8-E9707EB02BA2}"/>
              </a:ext>
            </a:extLst>
          </p:cNvPr>
          <p:cNvSpPr txBox="1"/>
          <p:nvPr/>
        </p:nvSpPr>
        <p:spPr>
          <a:xfrm>
            <a:off x="371002" y="4345624"/>
            <a:ext cx="2419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b="1" dirty="0">
                <a:latin typeface="+mn-ea"/>
              </a:rPr>
              <a:t>后端</a:t>
            </a:r>
            <a:r>
              <a:rPr lang="en-US" altLang="zh-CN" sz="2800" b="1" dirty="0">
                <a:latin typeface="+mn-ea"/>
              </a:rPr>
              <a:t>: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C7357FE-DD57-FFF6-7640-B724F964C76A}"/>
              </a:ext>
            </a:extLst>
          </p:cNvPr>
          <p:cNvSpPr txBox="1"/>
          <p:nvPr/>
        </p:nvSpPr>
        <p:spPr>
          <a:xfrm>
            <a:off x="361325" y="5496141"/>
            <a:ext cx="6639398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>
                <a:latin typeface="+mn-ea"/>
              </a:rPr>
              <a:t>ASP.NET</a:t>
            </a:r>
            <a:r>
              <a:rPr lang="zh-CN" altLang="en-US" b="1" dirty="0">
                <a:latin typeface="+mn-ea"/>
              </a:rPr>
              <a:t>框架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dirty="0"/>
              <a:t>高性能、模块化、快速搭建 </a:t>
            </a:r>
            <a:r>
              <a:rPr lang="en-US" altLang="zh-CN" dirty="0"/>
              <a:t>Web </a:t>
            </a:r>
            <a:r>
              <a:rPr lang="zh-CN" altLang="en-US" dirty="0"/>
              <a:t>应用。</a:t>
            </a:r>
            <a:endParaRPr lang="en-US" altLang="zh-CN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2AC63F1-2E42-383B-EFB5-18D614A269DD}"/>
              </a:ext>
            </a:extLst>
          </p:cNvPr>
          <p:cNvSpPr txBox="1"/>
          <p:nvPr/>
        </p:nvSpPr>
        <p:spPr>
          <a:xfrm>
            <a:off x="371002" y="4931865"/>
            <a:ext cx="5353523" cy="4584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b="1" dirty="0" err="1">
                <a:latin typeface="+mn-ea"/>
              </a:rPr>
              <a:t>EFCore</a:t>
            </a:r>
            <a:r>
              <a:rPr lang="zh-CN" altLang="en-US" b="1" dirty="0">
                <a:latin typeface="+mn-ea"/>
              </a:rPr>
              <a:t>框架</a:t>
            </a:r>
            <a:r>
              <a:rPr lang="en-US" altLang="zh-CN" b="1" dirty="0">
                <a:latin typeface="+mn-ea"/>
              </a:rPr>
              <a:t>: </a:t>
            </a:r>
            <a:r>
              <a:rPr lang="zh-CN" altLang="en-US" dirty="0"/>
              <a:t>方便操作数据库、减少</a:t>
            </a:r>
            <a:r>
              <a:rPr lang="en-US" altLang="zh-CN" dirty="0"/>
              <a:t>SQL </a:t>
            </a:r>
            <a:r>
              <a:rPr lang="zh-CN" altLang="en-US" dirty="0"/>
              <a:t>错误</a:t>
            </a:r>
            <a:endParaRPr lang="en-US" altLang="zh-CN" dirty="0"/>
          </a:p>
        </p:txBody>
      </p:sp>
      <p:pic>
        <p:nvPicPr>
          <p:cNvPr id="35" name="图片 34" descr="形状, 图标&#10;&#10;AI 生成的内容可能不正确。">
            <a:extLst>
              <a:ext uri="{FF2B5EF4-FFF2-40B4-BE49-F238E27FC236}">
                <a16:creationId xmlns:a16="http://schemas.microsoft.com/office/drawing/2014/main" id="{49A2CFC7-E5D9-6DD0-C1F2-9E4D958C344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7379" y="4392267"/>
            <a:ext cx="1905000" cy="1905000"/>
          </a:xfrm>
          <a:prstGeom prst="rect">
            <a:avLst/>
          </a:prstGeom>
        </p:spPr>
      </p:pic>
      <p:pic>
        <p:nvPicPr>
          <p:cNvPr id="37" name="图片 36" descr="图标&#10;&#10;AI 生成的内容可能不正确。">
            <a:extLst>
              <a:ext uri="{FF2B5EF4-FFF2-40B4-BE49-F238E27FC236}">
                <a16:creationId xmlns:a16="http://schemas.microsoft.com/office/drawing/2014/main" id="{E2553690-1F4A-F55E-A839-3F33D21D10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6077" y="4492823"/>
            <a:ext cx="1699816" cy="169981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02349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/>
      <p:bldP spid="6" grpId="0"/>
      <p:bldP spid="8" grpId="0"/>
      <p:bldP spid="11" grpId="0"/>
      <p:bldP spid="13" grpId="0"/>
      <p:bldP spid="24" grpId="0" animBg="1"/>
      <p:bldP spid="30" grpId="0"/>
      <p:bldP spid="31" grpId="0"/>
      <p:bldP spid="33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IMAGE" val="New_Batches_1221_Outline/20231221/images_object_6001_7000/680befb8-5934-4ff6-9d4c-4f1075b3bf01-1.source.default.zh-Hans.jpg"/>
  <p:tag name="OFFICEPLUS.THEME" val="New_Batches_1221_Outline/20231221/images_object_6001_7000/680befb8-5934-4ff6-9d4c-4f1075b3bf01-1.source.default.zh-Hans-1.pptx"/>
  <p:tag name="OFFICEPLUS.OUTLINE" val="599749"/>
  <p:tag name="OFFICEPLUS.OUTLINEEXTERNAL" val="d869d04e-7e49-8254-a4ef-71e84304941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4"/>
  <p:tag name="OP_SCP_DEFAULT_TEXT" val="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4"/>
  <p:tag name="OP_SCP_DEFAULT_TEXT" val="添加标题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3"/>
  <p:tag name="OP_SCP_DEFAULT_TEXT" val="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3"/>
  <p:tag name="OP_SCP_DEFAULT_TEXT" val="添加标题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2"/>
  <p:tag name="OP_SCP_DEFAULT_TEXT" val="2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2"/>
  <p:tag name="OP_SCP_DEFAULT_TEXT" val="添加标题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ITEM_INDEX" val="2"/>
  <p:tag name="OP_SCP_DEFAULT_TEXT" val="单击此处添加文本，单击此处添加文本。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Index"/>
  <p:tag name="OP_SCP_ITEM_INDEX" val="1"/>
  <p:tag name="OP_SCP_DEFAULT_TEXT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03a12446-4040-4dad-8d54-bb681f108928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1"/>
  <p:tag name="OP_SCP_DEFAULT_TEXT" val="添加标题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Body"/>
  <p:tag name="OP_SCP_DEFAULT_TEXT" val="单击此处添加文本，单击此处添加文本。"/>
  <p:tag name="OP_SCP_ITEM_INDEX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&#10;标题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8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77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43779941-ebb9-4272-ab0a-451395e9a0c0"/>
  <p:tag name="OFFICEPLUS.OUTLINESECTION" val="5605184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AG" val="e69c5ac3-dafd-4b9a-bbf1-d26a1016f816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f53985f-1938-485a-a3e3-6a8e64b3a9e0.pptx"/>
  <p:tag name="OFFICEPLUS.TAG" val="2beb2bf3-40ba-4876-8eff-8450af69fbd8"/>
  <p:tag name="OFFICEPLUS.OUTLINECONTENT" val="18783638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ed646918-8a78-4d96-a116-9320b58ab3f0.pptx"/>
  <p:tag name="OFFICEPLUS.TAG" val="2beb2bf3-40ba-4876-8eff-8450af69fbd8"/>
  <p:tag name="OFFICEPLUS.OUTLINECONTENT" val="1878364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997a5fd2-2211-4333-a328-8cfffe92fe75.pptx"/>
  <p:tag name="OFFICEPLUS.TAG" val="2beb2bf3-40ba-4876-8eff-8450af69fbd8"/>
  <p:tag name="OFFICEPLUS.OUTLINECONTENT" val="1878364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a182371b-bf3a-4c49-8b4f-7588ca0b0655.pptx"/>
  <p:tag name="OFFICEPLUS.TAG" val="2beb2bf3-40ba-4876-8eff-8450af69fbd8"/>
  <p:tag name="OFFICEPLUS.OUTLINECONTENT" val="18783645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0342fc09-a9c2-4747-88a3-0e4d87149835.pptx"/>
  <p:tag name="OFFICEPLUS.TAG" val="2beb2bf3-40ba-4876-8eff-8450af69fbd8"/>
  <p:tag name="OFFICEPLUS.OUTLINECONTENT" val="18783647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&#10;标题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ITEM_INDEX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P_SCP_SHAPE_TYPE" val="Title"/>
  <p:tag name="OP_SCP_ITEM_INDEX" val="0"/>
  <p:tag name="OP_SCP_DEFAULT_TEXT" val="输入&#10;标题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EMPLATE" val="b76a2f96-be5c-40da-b532-c32916a8ee15.pptx"/>
  <p:tag name="OFFICEPLUS.TAG" val="2beb2bf3-40ba-4876-8eff-8450af69fbd8"/>
  <p:tag name="OFFICEPLUS.OUTLINECONTENT" val="18783631"/>
</p:tagLst>
</file>

<file path=ppt/theme/theme1.xml><?xml version="1.0" encoding="utf-8"?>
<a:theme xmlns:a="http://schemas.openxmlformats.org/drawingml/2006/main" name="Designed by OfficePLUS">
  <a:themeElements>
    <a:clrScheme name="OfficePLUS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FF6F0A"/>
      </a:accent1>
      <a:accent2>
        <a:srgbClr val="781600"/>
      </a:accent2>
      <a:accent3>
        <a:srgbClr val="A12E00"/>
      </a:accent3>
      <a:accent4>
        <a:srgbClr val="FFAF3B"/>
      </a:accent4>
      <a:accent5>
        <a:srgbClr val="EC2700"/>
      </a:accent5>
      <a:accent6>
        <a:srgbClr val="BEB500"/>
      </a:accent6>
      <a:hlink>
        <a:srgbClr val="4472C4"/>
      </a:hlink>
      <a:folHlink>
        <a:srgbClr val="BFBFBF"/>
      </a:folHlink>
    </a:clrScheme>
    <a:fontScheme name="OfficePLU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345</TotalTime>
  <Words>699</Words>
  <Application>Microsoft Office PowerPoint</Application>
  <PresentationFormat>宽屏</PresentationFormat>
  <Paragraphs>158</Paragraphs>
  <Slides>25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30" baseType="lpstr">
      <vt:lpstr>等线</vt:lpstr>
      <vt:lpstr>华文细黑</vt:lpstr>
      <vt:lpstr>微软雅黑</vt:lpstr>
      <vt:lpstr>Arial</vt:lpstr>
      <vt:lpstr>Designed by OfficePLUS</vt:lpstr>
      <vt:lpstr>综合外卖管理系统</vt:lpstr>
      <vt:lpstr>PowerPoint 演示文稿</vt:lpstr>
      <vt:lpstr>PowerPoint 演示文稿</vt:lpstr>
      <vt:lpstr>项目概述 Project Overview</vt:lpstr>
      <vt:lpstr>PowerPoint 演示文稿</vt:lpstr>
      <vt:lpstr>PowerPoint 演示文稿</vt:lpstr>
      <vt:lpstr>PowerPoint 演示文稿</vt:lpstr>
      <vt:lpstr>技术框架 Technical Framework</vt:lpstr>
      <vt:lpstr>PowerPoint 演示文稿</vt:lpstr>
      <vt:lpstr>PowerPoint 演示文稿</vt:lpstr>
      <vt:lpstr>团队协作 Team Cooperation</vt:lpstr>
      <vt:lpstr>PowerPoint 演示文稿</vt:lpstr>
      <vt:lpstr>PowerPoint 演示文稿</vt:lpstr>
      <vt:lpstr>PowerPoint 演示文稿</vt:lpstr>
      <vt:lpstr>系统设计 System Design</vt:lpstr>
      <vt:lpstr>PowerPoint 演示文稿</vt:lpstr>
      <vt:lpstr>PowerPoint 演示文稿</vt:lpstr>
      <vt:lpstr>PowerPoint 演示文稿</vt:lpstr>
      <vt:lpstr>PowerPoint 演示文稿</vt:lpstr>
      <vt:lpstr>Thanks For Listening</vt:lpstr>
      <vt:lpstr>培育全员改进文化</vt:lpstr>
      <vt:lpstr>实施持续改进的策略</vt:lpstr>
      <vt:lpstr>反馈机制的建立</vt:lpstr>
      <vt:lpstr>数据，改进的导航</vt:lpstr>
      <vt:lpstr>全员驱动改进案例</vt:lpstr>
    </vt:vector>
  </TitlesOfParts>
  <Company>OfficePLUS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OfficePLUS PowerPoint Template</dc:title>
  <dc:creator>OfficePLUS</dc:creator>
  <cp:lastModifiedBy>Wing-WR</cp:lastModifiedBy>
  <cp:revision>20</cp:revision>
  <dcterms:created xsi:type="dcterms:W3CDTF">2023-07-20T03:04:31Z</dcterms:created>
  <dcterms:modified xsi:type="dcterms:W3CDTF">2025-09-06T06:54:41Z</dcterms:modified>
</cp:coreProperties>
</file>