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6" r:id="rId4"/>
    <p:sldId id="272" r:id="rId5"/>
    <p:sldId id="270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2FC6-8F3B-41DF-8DF5-89DAD0FE24CE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4917-EB66-4E3E-ABD1-7DCDDDEA0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6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97c06652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97c06652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7c066525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7c066525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A3C92-F537-4D83-9A3F-523B0D39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085A15-35BC-4D3F-B219-5A9898ED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A9DD7-733E-4021-A0E7-CD30FF5C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46C75-259F-4DF0-A40A-7ED3D5F8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E158A-23BC-4EF8-A9AD-403B1957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3CCAE-C6B7-41E1-92FF-C01B3E3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62B1A1-1B8D-4BA4-A0C7-61DBDB33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E1D12-DD18-434E-82CD-1A265265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DD385F-4699-4C7D-BF64-6A26CF4A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3CE6C-35D3-451C-9A46-6336E43F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125B35-96BF-4049-91C8-5E9259B5A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893CC3-5A2D-4F2C-A281-D8184DE1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C4B1C-B32E-440E-A23E-4DFFD182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4F9534-16EE-434F-B831-54A00A83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654ADA-500B-4DD0-9C55-FB59C603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91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842D1-E315-4F02-B580-A015F79C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65AFC-E449-4291-8155-CEBB8D54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47AD3-941D-4DA3-AF61-656EC074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217AD4-AFB1-409E-BD01-A16AEA85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41392-A153-4993-8D85-F82BEC9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5235B-0F78-4C4B-91E2-07FA97A8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2D793F-7E36-4FA2-9EDD-EE768A8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63B6A-7CBF-4252-A447-F184A745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2AA63-C075-4E55-A268-92C6C30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82EF4-02C2-4BB3-B145-29998569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2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E2E54-CB4D-479D-A43D-27B0660A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B2001-6086-4EB1-B23E-EA06A406E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703895-48D9-4C60-B0BB-501453F3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0A78A-CEE2-403D-96A5-96949732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2FD2B-5FB2-4C89-A256-81CFFCF2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D04F32-C109-41A8-AC18-A113F6CE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E426D-FB6F-43A5-8EA8-EC421733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0BCDD-1F89-49DB-91F1-94CFAFFC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D7D779-8BEE-4FAB-A285-E95992A3E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4331C4-4002-46B4-A7DC-28BE4C50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1E6A19-BBCC-421F-93E0-4A11F49A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C57F3F-5147-40BD-92B2-0B1795D8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24BD7F-5DA0-4A1D-8CB2-12B72FA4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18AD08-1DD9-4FA6-A3AE-E957A082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8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01694-13DA-477D-BCCC-83314FBA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6B5EAE-E532-4F85-A81F-E10B32A4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67EEDD-A09F-4F0D-BB49-27C20B64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0B67A9-7416-4D77-BFFF-3DD8109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91B8CF-E317-47BA-B77D-52A2096B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31E62D-0582-483F-BB25-FDD9F335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F25575-83AF-4606-B2F8-95FB2AB3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5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3ABA5-BC67-4827-865C-BD1B32C0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71C5F-9E8D-4BE8-97A1-F40F3A4F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D2DE02-980B-49EA-8A3D-3351CC0F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4192D-2D5A-4A32-853B-59687994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4D4AB9-F08B-4DEB-A900-4E5747AC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C5C41-0788-49A5-95B7-33C5E72B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E93BE-7E0A-4B66-9968-425AD2CD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2D2861-B0E4-4885-8275-F2AFDB97C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815D5-9D9F-4AE3-A698-9E9422D79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C03AC-DD19-4635-B45D-C4462DA7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98844C-22CF-46FA-B19F-CA73708F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C1256-8239-499B-B925-B1AE7214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45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E4C0EF-77BE-4208-8499-BB87A74E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76ADCC-DFE7-4D03-8AE0-EC36B4B5B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A19D4-5705-4A9C-8781-8C09322D0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7EAA-BFF7-42FA-8CAF-612E6D438B0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DE437-75A8-4EF4-AF8A-969E70F3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6CC13-C80E-47EE-989F-6795995C1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37D-55F6-4E53-8F6D-E91C0CC85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5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518835" y="1682109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DataA</a:t>
            </a:r>
            <a:endParaRPr sz="1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543751" y="1997286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/>
              <a:t>DataB</a:t>
            </a:r>
            <a:endParaRPr sz="16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543751" y="4081117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Cin</a:t>
            </a:r>
            <a:endParaRPr sz="16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8806649" y="2066426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/>
              <a:t>Sum</a:t>
            </a:r>
            <a:endParaRPr sz="16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9043293" y="4066040"/>
            <a:ext cx="841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1600" dirty="0" err="1"/>
              <a:t>Cout</a:t>
            </a:r>
            <a:endParaRPr sz="16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204176" y="907038"/>
            <a:ext cx="1377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1600" dirty="0"/>
              <a:t>Full Adder</a:t>
            </a:r>
            <a:endParaRPr sz="1600" dirty="0"/>
          </a:p>
        </p:txBody>
      </p:sp>
      <p:sp>
        <p:nvSpPr>
          <p:cNvPr id="4" name="流程圖: 儲存資料 3">
            <a:extLst>
              <a:ext uri="{FF2B5EF4-FFF2-40B4-BE49-F238E27FC236}">
                <a16:creationId xmlns:a16="http://schemas.microsoft.com/office/drawing/2014/main" id="{3FD55942-7139-4F74-A374-976F12E4DC0A}"/>
              </a:ext>
            </a:extLst>
          </p:cNvPr>
          <p:cNvSpPr/>
          <p:nvPr/>
        </p:nvSpPr>
        <p:spPr>
          <a:xfrm flipH="1">
            <a:off x="6404207" y="1953077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3BB293EA-6681-4E1B-B3F3-9EF2AEC2E8EF}"/>
              </a:ext>
            </a:extLst>
          </p:cNvPr>
          <p:cNvSpPr/>
          <p:nvPr/>
        </p:nvSpPr>
        <p:spPr>
          <a:xfrm>
            <a:off x="6271041" y="1979710"/>
            <a:ext cx="195304" cy="665835"/>
          </a:xfrm>
          <a:custGeom>
            <a:avLst/>
            <a:gdLst>
              <a:gd name="connsiteX0" fmla="*/ 44388 w 204643"/>
              <a:gd name="connsiteY0" fmla="*/ 0 h 887767"/>
              <a:gd name="connsiteX1" fmla="*/ 204186 w 204643"/>
              <a:gd name="connsiteY1" fmla="*/ 452761 h 887767"/>
              <a:gd name="connsiteX2" fmla="*/ 0 w 204643"/>
              <a:gd name="connsiteY2" fmla="*/ 887767 h 887767"/>
              <a:gd name="connsiteX0" fmla="*/ 0 w 231678"/>
              <a:gd name="connsiteY0" fmla="*/ 0 h 865004"/>
              <a:gd name="connsiteX1" fmla="*/ 231422 w 231678"/>
              <a:gd name="connsiteY1" fmla="*/ 429998 h 865004"/>
              <a:gd name="connsiteX2" fmla="*/ 27236 w 231678"/>
              <a:gd name="connsiteY2" fmla="*/ 865004 h 865004"/>
              <a:gd name="connsiteX0" fmla="*/ 44387 w 204642"/>
              <a:gd name="connsiteY0" fmla="*/ 0 h 842240"/>
              <a:gd name="connsiteX1" fmla="*/ 204185 w 204642"/>
              <a:gd name="connsiteY1" fmla="*/ 407234 h 842240"/>
              <a:gd name="connsiteX2" fmla="*/ -1 w 204642"/>
              <a:gd name="connsiteY2" fmla="*/ 842240 h 842240"/>
              <a:gd name="connsiteX0" fmla="*/ 0 w 221463"/>
              <a:gd name="connsiteY0" fmla="*/ 0 h 853622"/>
              <a:gd name="connsiteX1" fmla="*/ 221191 w 221463"/>
              <a:gd name="connsiteY1" fmla="*/ 418616 h 853622"/>
              <a:gd name="connsiteX2" fmla="*/ 17005 w 221463"/>
              <a:gd name="connsiteY2" fmla="*/ 853622 h 853622"/>
              <a:gd name="connsiteX0" fmla="*/ 0 w 221644"/>
              <a:gd name="connsiteY0" fmla="*/ 0 h 853622"/>
              <a:gd name="connsiteX1" fmla="*/ 221191 w 221644"/>
              <a:gd name="connsiteY1" fmla="*/ 418616 h 853622"/>
              <a:gd name="connsiteX2" fmla="*/ 17005 w 221644"/>
              <a:gd name="connsiteY2" fmla="*/ 853622 h 853622"/>
              <a:gd name="connsiteX0" fmla="*/ 0 w 221644"/>
              <a:gd name="connsiteY0" fmla="*/ 0 h 671518"/>
              <a:gd name="connsiteX1" fmla="*/ 221191 w 221644"/>
              <a:gd name="connsiteY1" fmla="*/ 418616 h 671518"/>
              <a:gd name="connsiteX2" fmla="*/ 170488 w 221644"/>
              <a:gd name="connsiteY2" fmla="*/ 671518 h 671518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03" h="853622">
                <a:moveTo>
                  <a:pt x="3459" y="0"/>
                </a:moveTo>
                <a:cubicBezTo>
                  <a:pt x="148450" y="118256"/>
                  <a:pt x="232048" y="270655"/>
                  <a:pt x="224650" y="418616"/>
                </a:cubicBezTo>
                <a:cubicBezTo>
                  <a:pt x="217252" y="566577"/>
                  <a:pt x="181720" y="664347"/>
                  <a:pt x="0" y="853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儲存資料 3">
            <a:extLst>
              <a:ext uri="{FF2B5EF4-FFF2-40B4-BE49-F238E27FC236}">
                <a16:creationId xmlns:a16="http://schemas.microsoft.com/office/drawing/2014/main" id="{9BF5B5B9-E222-40C4-B0CD-9BCEA8566837}"/>
              </a:ext>
            </a:extLst>
          </p:cNvPr>
          <p:cNvSpPr/>
          <p:nvPr/>
        </p:nvSpPr>
        <p:spPr>
          <a:xfrm flipH="1">
            <a:off x="3917295" y="1713615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E0A3A22B-F30A-489C-BAE1-3858497AFB0E}"/>
              </a:ext>
            </a:extLst>
          </p:cNvPr>
          <p:cNvSpPr/>
          <p:nvPr/>
        </p:nvSpPr>
        <p:spPr>
          <a:xfrm>
            <a:off x="3784129" y="1740248"/>
            <a:ext cx="195304" cy="665835"/>
          </a:xfrm>
          <a:custGeom>
            <a:avLst/>
            <a:gdLst>
              <a:gd name="connsiteX0" fmla="*/ 44388 w 204643"/>
              <a:gd name="connsiteY0" fmla="*/ 0 h 887767"/>
              <a:gd name="connsiteX1" fmla="*/ 204186 w 204643"/>
              <a:gd name="connsiteY1" fmla="*/ 452761 h 887767"/>
              <a:gd name="connsiteX2" fmla="*/ 0 w 204643"/>
              <a:gd name="connsiteY2" fmla="*/ 887767 h 887767"/>
              <a:gd name="connsiteX0" fmla="*/ 0 w 231678"/>
              <a:gd name="connsiteY0" fmla="*/ 0 h 865004"/>
              <a:gd name="connsiteX1" fmla="*/ 231422 w 231678"/>
              <a:gd name="connsiteY1" fmla="*/ 429998 h 865004"/>
              <a:gd name="connsiteX2" fmla="*/ 27236 w 231678"/>
              <a:gd name="connsiteY2" fmla="*/ 865004 h 865004"/>
              <a:gd name="connsiteX0" fmla="*/ 44387 w 204642"/>
              <a:gd name="connsiteY0" fmla="*/ 0 h 842240"/>
              <a:gd name="connsiteX1" fmla="*/ 204185 w 204642"/>
              <a:gd name="connsiteY1" fmla="*/ 407234 h 842240"/>
              <a:gd name="connsiteX2" fmla="*/ -1 w 204642"/>
              <a:gd name="connsiteY2" fmla="*/ 842240 h 842240"/>
              <a:gd name="connsiteX0" fmla="*/ 0 w 221463"/>
              <a:gd name="connsiteY0" fmla="*/ 0 h 853622"/>
              <a:gd name="connsiteX1" fmla="*/ 221191 w 221463"/>
              <a:gd name="connsiteY1" fmla="*/ 418616 h 853622"/>
              <a:gd name="connsiteX2" fmla="*/ 17005 w 221463"/>
              <a:gd name="connsiteY2" fmla="*/ 853622 h 853622"/>
              <a:gd name="connsiteX0" fmla="*/ 0 w 221644"/>
              <a:gd name="connsiteY0" fmla="*/ 0 h 853622"/>
              <a:gd name="connsiteX1" fmla="*/ 221191 w 221644"/>
              <a:gd name="connsiteY1" fmla="*/ 418616 h 853622"/>
              <a:gd name="connsiteX2" fmla="*/ 17005 w 221644"/>
              <a:gd name="connsiteY2" fmla="*/ 853622 h 853622"/>
              <a:gd name="connsiteX0" fmla="*/ 0 w 221644"/>
              <a:gd name="connsiteY0" fmla="*/ 0 h 671518"/>
              <a:gd name="connsiteX1" fmla="*/ 221191 w 221644"/>
              <a:gd name="connsiteY1" fmla="*/ 418616 h 671518"/>
              <a:gd name="connsiteX2" fmla="*/ 170488 w 221644"/>
              <a:gd name="connsiteY2" fmla="*/ 671518 h 671518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  <a:gd name="connsiteX0" fmla="*/ 3459 w 225103"/>
              <a:gd name="connsiteY0" fmla="*/ 0 h 853622"/>
              <a:gd name="connsiteX1" fmla="*/ 224650 w 225103"/>
              <a:gd name="connsiteY1" fmla="*/ 418616 h 853622"/>
              <a:gd name="connsiteX2" fmla="*/ 0 w 225103"/>
              <a:gd name="connsiteY2" fmla="*/ 853622 h 85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03" h="853622">
                <a:moveTo>
                  <a:pt x="3459" y="0"/>
                </a:moveTo>
                <a:cubicBezTo>
                  <a:pt x="148450" y="118256"/>
                  <a:pt x="232048" y="270655"/>
                  <a:pt x="224650" y="418616"/>
                </a:cubicBezTo>
                <a:cubicBezTo>
                  <a:pt x="217252" y="566577"/>
                  <a:pt x="181720" y="664347"/>
                  <a:pt x="0" y="85362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CBFBFA1-BCE4-4ED9-8DA6-61AD49090574}"/>
              </a:ext>
            </a:extLst>
          </p:cNvPr>
          <p:cNvCxnSpPr>
            <a:cxnSpLocks/>
          </p:cNvCxnSpPr>
          <p:nvPr/>
        </p:nvCxnSpPr>
        <p:spPr>
          <a:xfrm flipV="1">
            <a:off x="5093154" y="2059849"/>
            <a:ext cx="1435249" cy="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6C45EDB-43D6-4F99-810A-125A2A3E9BDC}"/>
              </a:ext>
            </a:extLst>
          </p:cNvPr>
          <p:cNvCxnSpPr>
            <a:stCxn id="4" idx="5"/>
          </p:cNvCxnSpPr>
          <p:nvPr/>
        </p:nvCxnSpPr>
        <p:spPr>
          <a:xfrm>
            <a:off x="7584937" y="2303754"/>
            <a:ext cx="1221712" cy="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2EE8A3-DAF0-4974-A512-DA214E7F7C0E}"/>
              </a:ext>
            </a:extLst>
          </p:cNvPr>
          <p:cNvCxnSpPr/>
          <p:nvPr/>
        </p:nvCxnSpPr>
        <p:spPr>
          <a:xfrm>
            <a:off x="3241138" y="1928310"/>
            <a:ext cx="834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9CE1666-521E-44AE-AA57-5646BE1B5773}"/>
              </a:ext>
            </a:extLst>
          </p:cNvPr>
          <p:cNvCxnSpPr/>
          <p:nvPr/>
        </p:nvCxnSpPr>
        <p:spPr>
          <a:xfrm>
            <a:off x="3241138" y="2243487"/>
            <a:ext cx="834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圖: 儲存資料 3">
            <a:extLst>
              <a:ext uri="{FF2B5EF4-FFF2-40B4-BE49-F238E27FC236}">
                <a16:creationId xmlns:a16="http://schemas.microsoft.com/office/drawing/2014/main" id="{A8720E72-4E24-48E4-9CC5-629A5577F4E3}"/>
              </a:ext>
            </a:extLst>
          </p:cNvPr>
          <p:cNvSpPr/>
          <p:nvPr/>
        </p:nvSpPr>
        <p:spPr>
          <a:xfrm flipH="1">
            <a:off x="7441764" y="3966007"/>
            <a:ext cx="1180966" cy="69246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997 w 10074"/>
              <a:gd name="connsiteY0" fmla="*/ 0 h 10130"/>
              <a:gd name="connsiteX1" fmla="*/ 10074 w 10074"/>
              <a:gd name="connsiteY1" fmla="*/ 130 h 10130"/>
              <a:gd name="connsiteX2" fmla="*/ 8407 w 10074"/>
              <a:gd name="connsiteY2" fmla="*/ 5130 h 10130"/>
              <a:gd name="connsiteX3" fmla="*/ 10074 w 10074"/>
              <a:gd name="connsiteY3" fmla="*/ 10130 h 10130"/>
              <a:gd name="connsiteX4" fmla="*/ 1741 w 10074"/>
              <a:gd name="connsiteY4" fmla="*/ 10130 h 10130"/>
              <a:gd name="connsiteX5" fmla="*/ 74 w 10074"/>
              <a:gd name="connsiteY5" fmla="*/ 5130 h 10130"/>
              <a:gd name="connsiteX6" fmla="*/ 3997 w 10074"/>
              <a:gd name="connsiteY6" fmla="*/ 0 h 10130"/>
              <a:gd name="connsiteX0" fmla="*/ 3925 w 10002"/>
              <a:gd name="connsiteY0" fmla="*/ 0 h 10130"/>
              <a:gd name="connsiteX1" fmla="*/ 10002 w 10002"/>
              <a:gd name="connsiteY1" fmla="*/ 130 h 10130"/>
              <a:gd name="connsiteX2" fmla="*/ 8335 w 10002"/>
              <a:gd name="connsiteY2" fmla="*/ 5130 h 10130"/>
              <a:gd name="connsiteX3" fmla="*/ 10002 w 10002"/>
              <a:gd name="connsiteY3" fmla="*/ 10130 h 10130"/>
              <a:gd name="connsiteX4" fmla="*/ 3549 w 10002"/>
              <a:gd name="connsiteY4" fmla="*/ 10130 h 10130"/>
              <a:gd name="connsiteX5" fmla="*/ 2 w 10002"/>
              <a:gd name="connsiteY5" fmla="*/ 5130 h 10130"/>
              <a:gd name="connsiteX6" fmla="*/ 3925 w 10002"/>
              <a:gd name="connsiteY6" fmla="*/ 0 h 1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0130">
                <a:moveTo>
                  <a:pt x="3925" y="0"/>
                </a:moveTo>
                <a:lnTo>
                  <a:pt x="10002" y="130"/>
                </a:lnTo>
                <a:cubicBezTo>
                  <a:pt x="9081" y="130"/>
                  <a:pt x="8335" y="2369"/>
                  <a:pt x="8335" y="5130"/>
                </a:cubicBezTo>
                <a:cubicBezTo>
                  <a:pt x="8335" y="7891"/>
                  <a:pt x="9081" y="10130"/>
                  <a:pt x="10002" y="10130"/>
                </a:cubicBezTo>
                <a:lnTo>
                  <a:pt x="3549" y="10130"/>
                </a:lnTo>
                <a:cubicBezTo>
                  <a:pt x="2628" y="10130"/>
                  <a:pt x="-61" y="6818"/>
                  <a:pt x="2" y="5130"/>
                </a:cubicBezTo>
                <a:cubicBezTo>
                  <a:pt x="65" y="3442"/>
                  <a:pt x="3004" y="0"/>
                  <a:pt x="39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延遲 24">
            <a:extLst>
              <a:ext uri="{FF2B5EF4-FFF2-40B4-BE49-F238E27FC236}">
                <a16:creationId xmlns:a16="http://schemas.microsoft.com/office/drawing/2014/main" id="{A534801E-EB96-42F8-B009-D3FBC2A8EA8D}"/>
              </a:ext>
            </a:extLst>
          </p:cNvPr>
          <p:cNvSpPr/>
          <p:nvPr/>
        </p:nvSpPr>
        <p:spPr>
          <a:xfrm>
            <a:off x="3997879" y="3384029"/>
            <a:ext cx="1180966" cy="66583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延遲 34">
            <a:extLst>
              <a:ext uri="{FF2B5EF4-FFF2-40B4-BE49-F238E27FC236}">
                <a16:creationId xmlns:a16="http://schemas.microsoft.com/office/drawing/2014/main" id="{E1C97D64-0570-4C8E-B9B5-AEF7ECC7B513}"/>
              </a:ext>
            </a:extLst>
          </p:cNvPr>
          <p:cNvSpPr/>
          <p:nvPr/>
        </p:nvSpPr>
        <p:spPr>
          <a:xfrm>
            <a:off x="5983407" y="3751297"/>
            <a:ext cx="1180966" cy="66583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0E3791C-568E-4537-8C0C-8A0539286E0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164373" y="4084212"/>
            <a:ext cx="420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315A063-5711-4797-8413-3F779850B4E5}"/>
              </a:ext>
            </a:extLst>
          </p:cNvPr>
          <p:cNvCxnSpPr>
            <a:cxnSpLocks/>
          </p:cNvCxnSpPr>
          <p:nvPr/>
        </p:nvCxnSpPr>
        <p:spPr>
          <a:xfrm flipV="1">
            <a:off x="5562607" y="4549807"/>
            <a:ext cx="2022330" cy="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47F9EF4-5108-46DF-9EC5-2C9AD9D2DE64}"/>
              </a:ext>
            </a:extLst>
          </p:cNvPr>
          <p:cNvCxnSpPr>
            <a:cxnSpLocks/>
          </p:cNvCxnSpPr>
          <p:nvPr/>
        </p:nvCxnSpPr>
        <p:spPr>
          <a:xfrm flipV="1">
            <a:off x="5562607" y="3707269"/>
            <a:ext cx="0" cy="846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D33167E-01F1-495A-9F71-A89D84E7A05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78845" y="3716944"/>
            <a:ext cx="383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D7A155A-2E9B-416B-A724-29A0F314FD03}"/>
              </a:ext>
            </a:extLst>
          </p:cNvPr>
          <p:cNvCxnSpPr>
            <a:cxnSpLocks/>
          </p:cNvCxnSpPr>
          <p:nvPr/>
        </p:nvCxnSpPr>
        <p:spPr>
          <a:xfrm flipV="1">
            <a:off x="3259584" y="4297215"/>
            <a:ext cx="2723823" cy="1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D14FDED-ED9C-4977-9666-01EFDDB0D25C}"/>
              </a:ext>
            </a:extLst>
          </p:cNvPr>
          <p:cNvCxnSpPr>
            <a:cxnSpLocks/>
          </p:cNvCxnSpPr>
          <p:nvPr/>
        </p:nvCxnSpPr>
        <p:spPr>
          <a:xfrm>
            <a:off x="5834095" y="2554385"/>
            <a:ext cx="706661" cy="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28BF5C7-A6E5-4B31-871F-218192346244}"/>
              </a:ext>
            </a:extLst>
          </p:cNvPr>
          <p:cNvCxnSpPr>
            <a:cxnSpLocks/>
          </p:cNvCxnSpPr>
          <p:nvPr/>
        </p:nvCxnSpPr>
        <p:spPr>
          <a:xfrm>
            <a:off x="5834095" y="2554385"/>
            <a:ext cx="0" cy="1742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6492FC0-E8C8-42A9-8447-330394B7D982}"/>
              </a:ext>
            </a:extLst>
          </p:cNvPr>
          <p:cNvCxnSpPr>
            <a:cxnSpLocks/>
          </p:cNvCxnSpPr>
          <p:nvPr/>
        </p:nvCxnSpPr>
        <p:spPr>
          <a:xfrm>
            <a:off x="3658544" y="1928310"/>
            <a:ext cx="0" cy="161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084DAAB-6F02-4E43-8B88-C1D5B01B148A}"/>
              </a:ext>
            </a:extLst>
          </p:cNvPr>
          <p:cNvCxnSpPr>
            <a:cxnSpLocks/>
          </p:cNvCxnSpPr>
          <p:nvPr/>
        </p:nvCxnSpPr>
        <p:spPr>
          <a:xfrm>
            <a:off x="3385351" y="2243487"/>
            <a:ext cx="0" cy="1664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7BFC046-D6DA-44C4-9FD1-9B42C420169B}"/>
              </a:ext>
            </a:extLst>
          </p:cNvPr>
          <p:cNvCxnSpPr>
            <a:cxnSpLocks/>
          </p:cNvCxnSpPr>
          <p:nvPr/>
        </p:nvCxnSpPr>
        <p:spPr>
          <a:xfrm>
            <a:off x="3385351" y="3908472"/>
            <a:ext cx="626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897ABA-165B-4212-84C6-4E674BE64D4D}"/>
              </a:ext>
            </a:extLst>
          </p:cNvPr>
          <p:cNvCxnSpPr>
            <a:cxnSpLocks/>
          </p:cNvCxnSpPr>
          <p:nvPr/>
        </p:nvCxnSpPr>
        <p:spPr>
          <a:xfrm>
            <a:off x="3658544" y="3545968"/>
            <a:ext cx="339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7B6441FD-5A16-4FE3-82B3-BD8E3A13BCE0}"/>
              </a:ext>
            </a:extLst>
          </p:cNvPr>
          <p:cNvCxnSpPr>
            <a:cxnSpLocks/>
          </p:cNvCxnSpPr>
          <p:nvPr/>
        </p:nvCxnSpPr>
        <p:spPr>
          <a:xfrm>
            <a:off x="5702409" y="2059849"/>
            <a:ext cx="0" cy="1814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0DCBD13-1C70-40DB-8668-FB3585013E6E}"/>
              </a:ext>
            </a:extLst>
          </p:cNvPr>
          <p:cNvCxnSpPr>
            <a:cxnSpLocks/>
          </p:cNvCxnSpPr>
          <p:nvPr/>
        </p:nvCxnSpPr>
        <p:spPr>
          <a:xfrm flipV="1">
            <a:off x="5702409" y="3874677"/>
            <a:ext cx="280998" cy="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F37E9C4-B673-4EA8-B457-754670BC386F}"/>
              </a:ext>
            </a:extLst>
          </p:cNvPr>
          <p:cNvCxnSpPr>
            <a:cxnSpLocks/>
          </p:cNvCxnSpPr>
          <p:nvPr/>
        </p:nvCxnSpPr>
        <p:spPr>
          <a:xfrm>
            <a:off x="8630107" y="4327318"/>
            <a:ext cx="42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8D07C430-B445-42CC-9011-FAF48A006DB7}"/>
              </a:ext>
            </a:extLst>
          </p:cNvPr>
          <p:cNvSpPr/>
          <p:nvPr/>
        </p:nvSpPr>
        <p:spPr>
          <a:xfrm>
            <a:off x="3606404" y="1854745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4EF2EC7F-0637-48C5-942E-8458B2C365E1}"/>
              </a:ext>
            </a:extLst>
          </p:cNvPr>
          <p:cNvSpPr/>
          <p:nvPr/>
        </p:nvSpPr>
        <p:spPr>
          <a:xfrm>
            <a:off x="3339873" y="2193620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0381043-32D7-4F76-8875-08581ADC125A}"/>
              </a:ext>
            </a:extLst>
          </p:cNvPr>
          <p:cNvSpPr/>
          <p:nvPr/>
        </p:nvSpPr>
        <p:spPr>
          <a:xfrm>
            <a:off x="5665917" y="2008464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E9CB1DFC-5A71-49D1-AFCE-E4D9069D8EE8}"/>
              </a:ext>
            </a:extLst>
          </p:cNvPr>
          <p:cNvSpPr/>
          <p:nvPr/>
        </p:nvSpPr>
        <p:spPr>
          <a:xfrm>
            <a:off x="5796448" y="4242118"/>
            <a:ext cx="96528" cy="10721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5;p14">
            <a:extLst>
              <a:ext uri="{FF2B5EF4-FFF2-40B4-BE49-F238E27FC236}">
                <a16:creationId xmlns:a16="http://schemas.microsoft.com/office/drawing/2014/main" id="{BB184F28-8B16-4232-8E3D-60DA2F9D4344}"/>
              </a:ext>
            </a:extLst>
          </p:cNvPr>
          <p:cNvSpPr/>
          <p:nvPr/>
        </p:nvSpPr>
        <p:spPr>
          <a:xfrm>
            <a:off x="4245984" y="2121088"/>
            <a:ext cx="1145401" cy="610854"/>
          </a:xfrm>
          <a:prstGeom prst="flowChartDelay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AND</a:t>
            </a:r>
            <a:endParaRPr sz="1400" dirty="0"/>
          </a:p>
        </p:txBody>
      </p:sp>
      <p:sp>
        <p:nvSpPr>
          <p:cNvPr id="37" name="Google Shape;66;p14">
            <a:extLst>
              <a:ext uri="{FF2B5EF4-FFF2-40B4-BE49-F238E27FC236}">
                <a16:creationId xmlns:a16="http://schemas.microsoft.com/office/drawing/2014/main" id="{322F06AA-45C1-4B78-96AD-6C032896C1F0}"/>
              </a:ext>
            </a:extLst>
          </p:cNvPr>
          <p:cNvSpPr/>
          <p:nvPr/>
        </p:nvSpPr>
        <p:spPr>
          <a:xfrm rot="10800000">
            <a:off x="4282043" y="3193202"/>
            <a:ext cx="919006" cy="471595"/>
          </a:xfrm>
          <a:prstGeom prst="flowChartOnlineStorag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67;p14">
            <a:extLst>
              <a:ext uri="{FF2B5EF4-FFF2-40B4-BE49-F238E27FC236}">
                <a16:creationId xmlns:a16="http://schemas.microsoft.com/office/drawing/2014/main" id="{8C9BAFEC-7371-4B13-B674-F927A46DEF19}"/>
              </a:ext>
            </a:extLst>
          </p:cNvPr>
          <p:cNvSpPr/>
          <p:nvPr/>
        </p:nvSpPr>
        <p:spPr>
          <a:xfrm rot="10800000">
            <a:off x="2414775" y="5201127"/>
            <a:ext cx="919006" cy="444207"/>
          </a:xfrm>
          <a:prstGeom prst="flowChartOnlineStorag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69;p14">
            <a:extLst>
              <a:ext uri="{FF2B5EF4-FFF2-40B4-BE49-F238E27FC236}">
                <a16:creationId xmlns:a16="http://schemas.microsoft.com/office/drawing/2014/main" id="{864AD630-F2E6-41B6-9B41-DCF8759ECD13}"/>
              </a:ext>
            </a:extLst>
          </p:cNvPr>
          <p:cNvSpPr/>
          <p:nvPr/>
        </p:nvSpPr>
        <p:spPr>
          <a:xfrm>
            <a:off x="2196327" y="5188711"/>
            <a:ext cx="227071" cy="446087"/>
          </a:xfrm>
          <a:custGeom>
            <a:avLst/>
            <a:gdLst/>
            <a:ahLst/>
            <a:cxnLst/>
            <a:rect l="l" t="t" r="r" b="b"/>
            <a:pathLst>
              <a:path w="4870" h="12102" extrusionOk="0">
                <a:moveTo>
                  <a:pt x="0" y="0"/>
                </a:moveTo>
                <a:cubicBezTo>
                  <a:pt x="807" y="1037"/>
                  <a:pt x="4726" y="4207"/>
                  <a:pt x="4841" y="6224"/>
                </a:cubicBezTo>
                <a:cubicBezTo>
                  <a:pt x="4956" y="8241"/>
                  <a:pt x="1384" y="11122"/>
                  <a:pt x="692" y="1210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41" name="Google Shape;70;p14">
            <a:extLst>
              <a:ext uri="{FF2B5EF4-FFF2-40B4-BE49-F238E27FC236}">
                <a16:creationId xmlns:a16="http://schemas.microsoft.com/office/drawing/2014/main" id="{F7961136-6332-446B-9CD3-BD910DE5FD95}"/>
              </a:ext>
            </a:extLst>
          </p:cNvPr>
          <p:cNvSpPr/>
          <p:nvPr/>
        </p:nvSpPr>
        <p:spPr>
          <a:xfrm>
            <a:off x="3766401" y="4223070"/>
            <a:ext cx="2329599" cy="15900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FA</a:t>
            </a:r>
            <a:endParaRPr sz="1400"/>
          </a:p>
        </p:txBody>
      </p:sp>
      <p:sp>
        <p:nvSpPr>
          <p:cNvPr id="44" name="Google Shape;73;p14">
            <a:extLst>
              <a:ext uri="{FF2B5EF4-FFF2-40B4-BE49-F238E27FC236}">
                <a16:creationId xmlns:a16="http://schemas.microsoft.com/office/drawing/2014/main" id="{C4DD4E8E-A873-439E-B5BB-32C12963169A}"/>
              </a:ext>
            </a:extLst>
          </p:cNvPr>
          <p:cNvSpPr txBox="1"/>
          <p:nvPr/>
        </p:nvSpPr>
        <p:spPr>
          <a:xfrm>
            <a:off x="831619" y="4440835"/>
            <a:ext cx="14782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DataA[i]</a:t>
            </a:r>
            <a:endParaRPr sz="1400" dirty="0"/>
          </a:p>
        </p:txBody>
      </p:sp>
      <p:sp>
        <p:nvSpPr>
          <p:cNvPr id="45" name="Google Shape;74;p14">
            <a:extLst>
              <a:ext uri="{FF2B5EF4-FFF2-40B4-BE49-F238E27FC236}">
                <a16:creationId xmlns:a16="http://schemas.microsoft.com/office/drawing/2014/main" id="{F4E1F7C1-C9D1-4E45-BF0C-6F3660AC6B93}"/>
              </a:ext>
            </a:extLst>
          </p:cNvPr>
          <p:cNvSpPr txBox="1"/>
          <p:nvPr/>
        </p:nvSpPr>
        <p:spPr>
          <a:xfrm>
            <a:off x="788342" y="5040792"/>
            <a:ext cx="14782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DataB[i]</a:t>
            </a:r>
            <a:endParaRPr sz="1400" dirty="0"/>
          </a:p>
        </p:txBody>
      </p:sp>
      <p:sp>
        <p:nvSpPr>
          <p:cNvPr id="52" name="Google Shape;81;p14">
            <a:extLst>
              <a:ext uri="{FF2B5EF4-FFF2-40B4-BE49-F238E27FC236}">
                <a16:creationId xmlns:a16="http://schemas.microsoft.com/office/drawing/2014/main" id="{D43FD941-4883-4C21-A38F-4AF79874CB33}"/>
              </a:ext>
            </a:extLst>
          </p:cNvPr>
          <p:cNvSpPr txBox="1"/>
          <p:nvPr/>
        </p:nvSpPr>
        <p:spPr>
          <a:xfrm>
            <a:off x="355722" y="5327036"/>
            <a:ext cx="159630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Invert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(Cin)</a:t>
            </a:r>
            <a:endParaRPr sz="1400" dirty="0"/>
          </a:p>
        </p:txBody>
      </p:sp>
      <p:cxnSp>
        <p:nvCxnSpPr>
          <p:cNvPr id="58" name="Google Shape;87;p14">
            <a:extLst>
              <a:ext uri="{FF2B5EF4-FFF2-40B4-BE49-F238E27FC236}">
                <a16:creationId xmlns:a16="http://schemas.microsoft.com/office/drawing/2014/main" id="{AEA18D6C-1FE2-4A2C-8653-0527B3DB79F3}"/>
              </a:ext>
            </a:extLst>
          </p:cNvPr>
          <p:cNvCxnSpPr>
            <a:cxnSpLocks/>
          </p:cNvCxnSpPr>
          <p:nvPr/>
        </p:nvCxnSpPr>
        <p:spPr>
          <a:xfrm>
            <a:off x="8090107" y="3779437"/>
            <a:ext cx="119288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88;p14">
            <a:extLst>
              <a:ext uri="{FF2B5EF4-FFF2-40B4-BE49-F238E27FC236}">
                <a16:creationId xmlns:a16="http://schemas.microsoft.com/office/drawing/2014/main" id="{601EAE97-D885-47CE-A5D8-0F030BA27ABA}"/>
              </a:ext>
            </a:extLst>
          </p:cNvPr>
          <p:cNvCxnSpPr>
            <a:cxnSpLocks/>
          </p:cNvCxnSpPr>
          <p:nvPr/>
        </p:nvCxnSpPr>
        <p:spPr>
          <a:xfrm>
            <a:off x="7222677" y="1264285"/>
            <a:ext cx="15107" cy="14508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89;p14">
            <a:extLst>
              <a:ext uri="{FF2B5EF4-FFF2-40B4-BE49-F238E27FC236}">
                <a16:creationId xmlns:a16="http://schemas.microsoft.com/office/drawing/2014/main" id="{E74D02DB-EA28-4E2E-A835-071651E4C86E}"/>
              </a:ext>
            </a:extLst>
          </p:cNvPr>
          <p:cNvSpPr txBox="1"/>
          <p:nvPr/>
        </p:nvSpPr>
        <p:spPr>
          <a:xfrm>
            <a:off x="6439634" y="872612"/>
            <a:ext cx="159630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Signal</a:t>
            </a:r>
            <a:endParaRPr sz="1400"/>
          </a:p>
        </p:txBody>
      </p:sp>
      <p:sp>
        <p:nvSpPr>
          <p:cNvPr id="61" name="Google Shape;90;p14">
            <a:extLst>
              <a:ext uri="{FF2B5EF4-FFF2-40B4-BE49-F238E27FC236}">
                <a16:creationId xmlns:a16="http://schemas.microsoft.com/office/drawing/2014/main" id="{4200F49F-3FA8-4874-9AD6-3A3F2F2F57E6}"/>
              </a:ext>
            </a:extLst>
          </p:cNvPr>
          <p:cNvSpPr txBox="1"/>
          <p:nvPr/>
        </p:nvSpPr>
        <p:spPr>
          <a:xfrm>
            <a:off x="4499353" y="3225811"/>
            <a:ext cx="994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OR</a:t>
            </a:r>
            <a:endParaRPr sz="1400" dirty="0"/>
          </a:p>
        </p:txBody>
      </p:sp>
      <p:sp>
        <p:nvSpPr>
          <p:cNvPr id="62" name="Google Shape;91;p14">
            <a:extLst>
              <a:ext uri="{FF2B5EF4-FFF2-40B4-BE49-F238E27FC236}">
                <a16:creationId xmlns:a16="http://schemas.microsoft.com/office/drawing/2014/main" id="{50EAC712-85C5-4CAD-9354-2F33B9EC2A73}"/>
              </a:ext>
            </a:extLst>
          </p:cNvPr>
          <p:cNvSpPr txBox="1"/>
          <p:nvPr/>
        </p:nvSpPr>
        <p:spPr>
          <a:xfrm>
            <a:off x="2606869" y="5257671"/>
            <a:ext cx="994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XOR</a:t>
            </a:r>
            <a:endParaRPr sz="1400" dirty="0"/>
          </a:p>
        </p:txBody>
      </p:sp>
      <p:sp>
        <p:nvSpPr>
          <p:cNvPr id="63" name="Google Shape;92;p14">
            <a:extLst>
              <a:ext uri="{FF2B5EF4-FFF2-40B4-BE49-F238E27FC236}">
                <a16:creationId xmlns:a16="http://schemas.microsoft.com/office/drawing/2014/main" id="{97E6E8F8-FF98-4F4A-972C-E8D880A9846D}"/>
              </a:ext>
            </a:extLst>
          </p:cNvPr>
          <p:cNvSpPr/>
          <p:nvPr/>
        </p:nvSpPr>
        <p:spPr>
          <a:xfrm rot="7706704">
            <a:off x="5136835" y="2681897"/>
            <a:ext cx="3571820" cy="2860619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" name="Google Shape;93;p14">
            <a:extLst>
              <a:ext uri="{FF2B5EF4-FFF2-40B4-BE49-F238E27FC236}">
                <a16:creationId xmlns:a16="http://schemas.microsoft.com/office/drawing/2014/main" id="{5DDC833A-BFF4-46CC-8323-6ED0714CFEC4}"/>
              </a:ext>
            </a:extLst>
          </p:cNvPr>
          <p:cNvSpPr txBox="1"/>
          <p:nvPr/>
        </p:nvSpPr>
        <p:spPr>
          <a:xfrm>
            <a:off x="8841316" y="3579398"/>
            <a:ext cx="159630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dout</a:t>
            </a:r>
            <a:endParaRPr sz="1400" dirty="0"/>
          </a:p>
        </p:txBody>
      </p:sp>
      <p:sp>
        <p:nvSpPr>
          <p:cNvPr id="84" name="Google Shape;94;p14">
            <a:extLst>
              <a:ext uri="{FF2B5EF4-FFF2-40B4-BE49-F238E27FC236}">
                <a16:creationId xmlns:a16="http://schemas.microsoft.com/office/drawing/2014/main" id="{0350099E-AA2E-4E8A-8483-B37E0AE0DFB4}"/>
              </a:ext>
            </a:extLst>
          </p:cNvPr>
          <p:cNvSpPr txBox="1"/>
          <p:nvPr/>
        </p:nvSpPr>
        <p:spPr>
          <a:xfrm>
            <a:off x="6185028" y="5057631"/>
            <a:ext cx="99426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SUM</a:t>
            </a:r>
            <a:endParaRPr sz="1400" dirty="0"/>
          </a:p>
        </p:txBody>
      </p:sp>
      <p:sp>
        <p:nvSpPr>
          <p:cNvPr id="100" name="Google Shape;95;p14">
            <a:extLst>
              <a:ext uri="{FF2B5EF4-FFF2-40B4-BE49-F238E27FC236}">
                <a16:creationId xmlns:a16="http://schemas.microsoft.com/office/drawing/2014/main" id="{4224A978-95E0-4B98-AEDB-324A25F62E80}"/>
              </a:ext>
            </a:extLst>
          </p:cNvPr>
          <p:cNvSpPr txBox="1"/>
          <p:nvPr/>
        </p:nvSpPr>
        <p:spPr>
          <a:xfrm>
            <a:off x="4874785" y="1123226"/>
            <a:ext cx="1033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1bit-ALU</a:t>
            </a:r>
            <a:endParaRPr b="1" dirty="0"/>
          </a:p>
        </p:txBody>
      </p:sp>
      <p:sp>
        <p:nvSpPr>
          <p:cNvPr id="102" name="Google Shape;97;p14">
            <a:extLst>
              <a:ext uri="{FF2B5EF4-FFF2-40B4-BE49-F238E27FC236}">
                <a16:creationId xmlns:a16="http://schemas.microsoft.com/office/drawing/2014/main" id="{DD27EA3B-BD5F-4412-BA40-248B044C69AF}"/>
              </a:ext>
            </a:extLst>
          </p:cNvPr>
          <p:cNvSpPr txBox="1"/>
          <p:nvPr/>
        </p:nvSpPr>
        <p:spPr>
          <a:xfrm>
            <a:off x="3967713" y="6190023"/>
            <a:ext cx="19269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CarryOut</a:t>
            </a:r>
            <a:endParaRPr sz="1400" dirty="0"/>
          </a:p>
        </p:txBody>
      </p:sp>
      <p:sp>
        <p:nvSpPr>
          <p:cNvPr id="103" name="Google Shape;98;p14">
            <a:extLst>
              <a:ext uri="{FF2B5EF4-FFF2-40B4-BE49-F238E27FC236}">
                <a16:creationId xmlns:a16="http://schemas.microsoft.com/office/drawing/2014/main" id="{173175BF-8BFC-4676-AAAA-6A670D177C39}"/>
              </a:ext>
            </a:extLst>
          </p:cNvPr>
          <p:cNvSpPr txBox="1"/>
          <p:nvPr/>
        </p:nvSpPr>
        <p:spPr>
          <a:xfrm>
            <a:off x="6826632" y="3579398"/>
            <a:ext cx="135459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MUX</a:t>
            </a:r>
            <a:endParaRPr sz="1400" dirty="0"/>
          </a:p>
        </p:txBody>
      </p:sp>
      <p:sp>
        <p:nvSpPr>
          <p:cNvPr id="65" name="Google Shape;74;p14">
            <a:extLst>
              <a:ext uri="{FF2B5EF4-FFF2-40B4-BE49-F238E27FC236}">
                <a16:creationId xmlns:a16="http://schemas.microsoft.com/office/drawing/2014/main" id="{36D78750-943D-43E9-88EC-751C0BBE1FA7}"/>
              </a:ext>
            </a:extLst>
          </p:cNvPr>
          <p:cNvSpPr txBox="1"/>
          <p:nvPr/>
        </p:nvSpPr>
        <p:spPr>
          <a:xfrm>
            <a:off x="3722806" y="5209783"/>
            <a:ext cx="14782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addend</a:t>
            </a:r>
            <a:endParaRPr sz="1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42248F2-C37C-4E77-AFBE-10C88BA334B5}"/>
              </a:ext>
            </a:extLst>
          </p:cNvPr>
          <p:cNvCxnSpPr>
            <a:stCxn id="41" idx="3"/>
          </p:cNvCxnSpPr>
          <p:nvPr/>
        </p:nvCxnSpPr>
        <p:spPr>
          <a:xfrm>
            <a:off x="6096000" y="5018104"/>
            <a:ext cx="82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EDDC43F-CD05-4AB4-B587-B5833F0BB246}"/>
              </a:ext>
            </a:extLst>
          </p:cNvPr>
          <p:cNvCxnSpPr/>
          <p:nvPr/>
        </p:nvCxnSpPr>
        <p:spPr>
          <a:xfrm>
            <a:off x="1502641" y="5240831"/>
            <a:ext cx="95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C8E6DFD-F0DB-49F4-957B-DBAE89F0B991}"/>
              </a:ext>
            </a:extLst>
          </p:cNvPr>
          <p:cNvCxnSpPr/>
          <p:nvPr/>
        </p:nvCxnSpPr>
        <p:spPr>
          <a:xfrm>
            <a:off x="1402080" y="5566002"/>
            <a:ext cx="111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180E1EA-1F5C-4B8C-B15B-9B223FA517E7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1634720" y="4640874"/>
            <a:ext cx="2139502" cy="1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7D3FDC4-4F41-45B7-9949-66E63CE1DDDF}"/>
              </a:ext>
            </a:extLst>
          </p:cNvPr>
          <p:cNvCxnSpPr>
            <a:stCxn id="38" idx="1"/>
          </p:cNvCxnSpPr>
          <p:nvPr/>
        </p:nvCxnSpPr>
        <p:spPr>
          <a:xfrm>
            <a:off x="3333781" y="5423230"/>
            <a:ext cx="43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Google Shape;74;p14">
            <a:extLst>
              <a:ext uri="{FF2B5EF4-FFF2-40B4-BE49-F238E27FC236}">
                <a16:creationId xmlns:a16="http://schemas.microsoft.com/office/drawing/2014/main" id="{B9508384-C586-4AD8-A9A4-11BB0DA94F9D}"/>
              </a:ext>
            </a:extLst>
          </p:cNvPr>
          <p:cNvSpPr txBox="1"/>
          <p:nvPr/>
        </p:nvSpPr>
        <p:spPr>
          <a:xfrm>
            <a:off x="3774222" y="4440834"/>
            <a:ext cx="14782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augend</a:t>
            </a:r>
            <a:endParaRPr sz="1400" dirty="0"/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F9E5A705-0A10-4A85-826C-515365103001}"/>
              </a:ext>
            </a:extLst>
          </p:cNvPr>
          <p:cNvCxnSpPr>
            <a:cxnSpLocks/>
          </p:cNvCxnSpPr>
          <p:nvPr/>
        </p:nvCxnSpPr>
        <p:spPr>
          <a:xfrm flipV="1">
            <a:off x="1788160" y="2589702"/>
            <a:ext cx="0" cy="265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5DC22CB-9EA0-43BB-BA18-FFD53A3DA3F4}"/>
              </a:ext>
            </a:extLst>
          </p:cNvPr>
          <p:cNvCxnSpPr/>
          <p:nvPr/>
        </p:nvCxnSpPr>
        <p:spPr>
          <a:xfrm>
            <a:off x="1788160" y="2589702"/>
            <a:ext cx="2457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6203126-BEB4-418B-9689-85C535920662}"/>
              </a:ext>
            </a:extLst>
          </p:cNvPr>
          <p:cNvCxnSpPr>
            <a:cxnSpLocks/>
          </p:cNvCxnSpPr>
          <p:nvPr/>
        </p:nvCxnSpPr>
        <p:spPr>
          <a:xfrm>
            <a:off x="1788160" y="3594312"/>
            <a:ext cx="2581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56E15CD-0D18-4782-B950-6C45A6C714C4}"/>
              </a:ext>
            </a:extLst>
          </p:cNvPr>
          <p:cNvCxnSpPr>
            <a:cxnSpLocks/>
          </p:cNvCxnSpPr>
          <p:nvPr/>
        </p:nvCxnSpPr>
        <p:spPr>
          <a:xfrm flipV="1">
            <a:off x="2874277" y="2326640"/>
            <a:ext cx="0" cy="231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06084395-70A7-4C61-AD4B-0C5F20AAC3EC}"/>
              </a:ext>
            </a:extLst>
          </p:cNvPr>
          <p:cNvCxnSpPr>
            <a:cxnSpLocks/>
          </p:cNvCxnSpPr>
          <p:nvPr/>
        </p:nvCxnSpPr>
        <p:spPr>
          <a:xfrm>
            <a:off x="2874277" y="2305222"/>
            <a:ext cx="1371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B122B07-41C2-4A25-B331-1E46DDA6CE8E}"/>
              </a:ext>
            </a:extLst>
          </p:cNvPr>
          <p:cNvCxnSpPr>
            <a:cxnSpLocks/>
          </p:cNvCxnSpPr>
          <p:nvPr/>
        </p:nvCxnSpPr>
        <p:spPr>
          <a:xfrm>
            <a:off x="2874277" y="3331382"/>
            <a:ext cx="149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090E2857-D7D6-45B8-B182-D23BE84C45B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391385" y="2426515"/>
            <a:ext cx="1528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15DE2D7-A03D-4D79-A8E0-EC931BF9C26A}"/>
              </a:ext>
            </a:extLst>
          </p:cNvPr>
          <p:cNvCxnSpPr>
            <a:cxnSpLocks/>
          </p:cNvCxnSpPr>
          <p:nvPr/>
        </p:nvCxnSpPr>
        <p:spPr>
          <a:xfrm>
            <a:off x="5201049" y="3425850"/>
            <a:ext cx="1718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B80077E-9341-44B8-B08A-3BF47299CE20}"/>
              </a:ext>
            </a:extLst>
          </p:cNvPr>
          <p:cNvCxnSpPr>
            <a:stCxn id="102" idx="0"/>
            <a:endCxn id="41" idx="2"/>
          </p:cNvCxnSpPr>
          <p:nvPr/>
        </p:nvCxnSpPr>
        <p:spPr>
          <a:xfrm flipV="1">
            <a:off x="4931201" y="5813138"/>
            <a:ext cx="0" cy="37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49;p16">
            <a:extLst>
              <a:ext uri="{FF2B5EF4-FFF2-40B4-BE49-F238E27FC236}">
                <a16:creationId xmlns:a16="http://schemas.microsoft.com/office/drawing/2014/main" id="{F4928C09-DDF6-424D-9199-50F85B07781C}"/>
              </a:ext>
            </a:extLst>
          </p:cNvPr>
          <p:cNvSpPr/>
          <p:nvPr/>
        </p:nvSpPr>
        <p:spPr>
          <a:xfrm>
            <a:off x="7568621" y="3061911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sp>
        <p:nvSpPr>
          <p:cNvPr id="115" name="Google Shape;150;p16">
            <a:extLst>
              <a:ext uri="{FF2B5EF4-FFF2-40B4-BE49-F238E27FC236}">
                <a16:creationId xmlns:a16="http://schemas.microsoft.com/office/drawing/2014/main" id="{FB7ED3D9-D179-458A-A090-E309A98F4086}"/>
              </a:ext>
            </a:extLst>
          </p:cNvPr>
          <p:cNvSpPr txBox="1"/>
          <p:nvPr/>
        </p:nvSpPr>
        <p:spPr>
          <a:xfrm>
            <a:off x="7375162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DataA[3:0]</a:t>
            </a:r>
            <a:endParaRPr sz="1200"/>
          </a:p>
        </p:txBody>
      </p:sp>
      <p:sp>
        <p:nvSpPr>
          <p:cNvPr id="116" name="Google Shape;151;p16">
            <a:extLst>
              <a:ext uri="{FF2B5EF4-FFF2-40B4-BE49-F238E27FC236}">
                <a16:creationId xmlns:a16="http://schemas.microsoft.com/office/drawing/2014/main" id="{94AFB3A1-0049-4A3D-B81F-D392EAE622C5}"/>
              </a:ext>
            </a:extLst>
          </p:cNvPr>
          <p:cNvSpPr txBox="1"/>
          <p:nvPr/>
        </p:nvSpPr>
        <p:spPr>
          <a:xfrm>
            <a:off x="8340310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DataB[3:0]</a:t>
            </a:r>
            <a:endParaRPr sz="1200"/>
          </a:p>
        </p:txBody>
      </p:sp>
      <p:cxnSp>
        <p:nvCxnSpPr>
          <p:cNvPr id="117" name="Google Shape;152;p16">
            <a:extLst>
              <a:ext uri="{FF2B5EF4-FFF2-40B4-BE49-F238E27FC236}">
                <a16:creationId xmlns:a16="http://schemas.microsoft.com/office/drawing/2014/main" id="{88C48D69-0985-4B34-9EA8-D7018FF5F253}"/>
              </a:ext>
            </a:extLst>
          </p:cNvPr>
          <p:cNvCxnSpPr/>
          <p:nvPr/>
        </p:nvCxnSpPr>
        <p:spPr>
          <a:xfrm>
            <a:off x="7857770" y="2652951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53;p16">
            <a:extLst>
              <a:ext uri="{FF2B5EF4-FFF2-40B4-BE49-F238E27FC236}">
                <a16:creationId xmlns:a16="http://schemas.microsoft.com/office/drawing/2014/main" id="{37A6789E-5AB3-45BA-BAA3-23D6D301126F}"/>
              </a:ext>
            </a:extLst>
          </p:cNvPr>
          <p:cNvCxnSpPr/>
          <p:nvPr/>
        </p:nvCxnSpPr>
        <p:spPr>
          <a:xfrm>
            <a:off x="8818987" y="2652951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54;p16">
            <a:extLst>
              <a:ext uri="{FF2B5EF4-FFF2-40B4-BE49-F238E27FC236}">
                <a16:creationId xmlns:a16="http://schemas.microsoft.com/office/drawing/2014/main" id="{3EC4BF29-28FB-4E52-8493-510C2D1C5FA3}"/>
              </a:ext>
            </a:extLst>
          </p:cNvPr>
          <p:cNvCxnSpPr/>
          <p:nvPr/>
        </p:nvCxnSpPr>
        <p:spPr>
          <a:xfrm>
            <a:off x="8342277" y="4681587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55;p16">
            <a:extLst>
              <a:ext uri="{FF2B5EF4-FFF2-40B4-BE49-F238E27FC236}">
                <a16:creationId xmlns:a16="http://schemas.microsoft.com/office/drawing/2014/main" id="{1EC58070-8722-4EF6-B09E-B73CC2BF0E86}"/>
              </a:ext>
            </a:extLst>
          </p:cNvPr>
          <p:cNvSpPr txBox="1"/>
          <p:nvPr/>
        </p:nvSpPr>
        <p:spPr>
          <a:xfrm>
            <a:off x="8056959" y="515462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21" name="Google Shape;156;p16">
            <a:extLst>
              <a:ext uri="{FF2B5EF4-FFF2-40B4-BE49-F238E27FC236}">
                <a16:creationId xmlns:a16="http://schemas.microsoft.com/office/drawing/2014/main" id="{75F31764-BFB6-4D27-A7E1-04B1D41247E9}"/>
              </a:ext>
            </a:extLst>
          </p:cNvPr>
          <p:cNvCxnSpPr/>
          <p:nvPr/>
        </p:nvCxnSpPr>
        <p:spPr>
          <a:xfrm rot="10800000">
            <a:off x="7060982" y="3855690"/>
            <a:ext cx="49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57;p16">
            <a:extLst>
              <a:ext uri="{FF2B5EF4-FFF2-40B4-BE49-F238E27FC236}">
                <a16:creationId xmlns:a16="http://schemas.microsoft.com/office/drawing/2014/main" id="{541B5234-2BBF-4664-8965-CCC208F6606B}"/>
              </a:ext>
            </a:extLst>
          </p:cNvPr>
          <p:cNvSpPr txBox="1"/>
          <p:nvPr/>
        </p:nvSpPr>
        <p:spPr>
          <a:xfrm>
            <a:off x="7060734" y="3513132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cxnSp>
        <p:nvCxnSpPr>
          <p:cNvPr id="123" name="Google Shape;158;p16">
            <a:extLst>
              <a:ext uri="{FF2B5EF4-FFF2-40B4-BE49-F238E27FC236}">
                <a16:creationId xmlns:a16="http://schemas.microsoft.com/office/drawing/2014/main" id="{B890EEB2-01E8-47A2-8820-385870F22BF8}"/>
              </a:ext>
            </a:extLst>
          </p:cNvPr>
          <p:cNvCxnSpPr>
            <a:stCxn id="153" idx="2"/>
          </p:cNvCxnSpPr>
          <p:nvPr/>
        </p:nvCxnSpPr>
        <p:spPr>
          <a:xfrm rot="10800000">
            <a:off x="9122343" y="3770576"/>
            <a:ext cx="6324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60;p16">
            <a:extLst>
              <a:ext uri="{FF2B5EF4-FFF2-40B4-BE49-F238E27FC236}">
                <a16:creationId xmlns:a16="http://schemas.microsoft.com/office/drawing/2014/main" id="{4C4734C0-7FC0-43E5-8B9B-ABC1E8FA3EF5}"/>
              </a:ext>
            </a:extLst>
          </p:cNvPr>
          <p:cNvSpPr txBox="1"/>
          <p:nvPr/>
        </p:nvSpPr>
        <p:spPr>
          <a:xfrm>
            <a:off x="9078817" y="341305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Cin</a:t>
            </a:r>
            <a:endParaRPr sz="1200"/>
          </a:p>
        </p:txBody>
      </p:sp>
      <p:sp>
        <p:nvSpPr>
          <p:cNvPr id="125" name="Google Shape;161;p16">
            <a:extLst>
              <a:ext uri="{FF2B5EF4-FFF2-40B4-BE49-F238E27FC236}">
                <a16:creationId xmlns:a16="http://schemas.microsoft.com/office/drawing/2014/main" id="{2C8682EB-31A6-450E-B94D-6DB245D2D924}"/>
              </a:ext>
            </a:extLst>
          </p:cNvPr>
          <p:cNvSpPr/>
          <p:nvPr/>
        </p:nvSpPr>
        <p:spPr>
          <a:xfrm>
            <a:off x="5489544" y="3061911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cxnSp>
        <p:nvCxnSpPr>
          <p:cNvPr id="126" name="Google Shape;162;p16">
            <a:extLst>
              <a:ext uri="{FF2B5EF4-FFF2-40B4-BE49-F238E27FC236}">
                <a16:creationId xmlns:a16="http://schemas.microsoft.com/office/drawing/2014/main" id="{2A63CC56-74DC-4E52-A14D-AAC8CC60A08A}"/>
              </a:ext>
            </a:extLst>
          </p:cNvPr>
          <p:cNvCxnSpPr/>
          <p:nvPr/>
        </p:nvCxnSpPr>
        <p:spPr>
          <a:xfrm>
            <a:off x="5778694" y="2652951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63;p16">
            <a:extLst>
              <a:ext uri="{FF2B5EF4-FFF2-40B4-BE49-F238E27FC236}">
                <a16:creationId xmlns:a16="http://schemas.microsoft.com/office/drawing/2014/main" id="{7B4C4B27-BAD4-4E53-AD21-F1663F5A7767}"/>
              </a:ext>
            </a:extLst>
          </p:cNvPr>
          <p:cNvCxnSpPr/>
          <p:nvPr/>
        </p:nvCxnSpPr>
        <p:spPr>
          <a:xfrm>
            <a:off x="6739910" y="2652951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64;p16">
            <a:extLst>
              <a:ext uri="{FF2B5EF4-FFF2-40B4-BE49-F238E27FC236}">
                <a16:creationId xmlns:a16="http://schemas.microsoft.com/office/drawing/2014/main" id="{11113E54-5949-4082-994B-3EEE299A4253}"/>
              </a:ext>
            </a:extLst>
          </p:cNvPr>
          <p:cNvCxnSpPr/>
          <p:nvPr/>
        </p:nvCxnSpPr>
        <p:spPr>
          <a:xfrm>
            <a:off x="6263200" y="4681587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65;p16">
            <a:extLst>
              <a:ext uri="{FF2B5EF4-FFF2-40B4-BE49-F238E27FC236}">
                <a16:creationId xmlns:a16="http://schemas.microsoft.com/office/drawing/2014/main" id="{96C7939A-87BE-4D36-B3DC-06771557C872}"/>
              </a:ext>
            </a:extLst>
          </p:cNvPr>
          <p:cNvSpPr txBox="1"/>
          <p:nvPr/>
        </p:nvSpPr>
        <p:spPr>
          <a:xfrm>
            <a:off x="5977882" y="5154629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30" name="Google Shape;166;p16">
            <a:extLst>
              <a:ext uri="{FF2B5EF4-FFF2-40B4-BE49-F238E27FC236}">
                <a16:creationId xmlns:a16="http://schemas.microsoft.com/office/drawing/2014/main" id="{4065BD35-C446-4C16-9292-D3A596368718}"/>
              </a:ext>
            </a:extLst>
          </p:cNvPr>
          <p:cNvCxnSpPr/>
          <p:nvPr/>
        </p:nvCxnSpPr>
        <p:spPr>
          <a:xfrm rot="10800000">
            <a:off x="4981905" y="3855690"/>
            <a:ext cx="49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67;p16">
            <a:extLst>
              <a:ext uri="{FF2B5EF4-FFF2-40B4-BE49-F238E27FC236}">
                <a16:creationId xmlns:a16="http://schemas.microsoft.com/office/drawing/2014/main" id="{310BDD52-309F-4FA9-8838-264CA74C1093}"/>
              </a:ext>
            </a:extLst>
          </p:cNvPr>
          <p:cNvSpPr txBox="1"/>
          <p:nvPr/>
        </p:nvSpPr>
        <p:spPr>
          <a:xfrm>
            <a:off x="4981657" y="3513132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Cout</a:t>
            </a:r>
            <a:endParaRPr sz="1200"/>
          </a:p>
        </p:txBody>
      </p:sp>
      <p:sp>
        <p:nvSpPr>
          <p:cNvPr id="132" name="Google Shape;168;p16">
            <a:extLst>
              <a:ext uri="{FF2B5EF4-FFF2-40B4-BE49-F238E27FC236}">
                <a16:creationId xmlns:a16="http://schemas.microsoft.com/office/drawing/2014/main" id="{56ECF187-E1C4-4246-AC33-B728154EA093}"/>
              </a:ext>
            </a:extLst>
          </p:cNvPr>
          <p:cNvSpPr/>
          <p:nvPr/>
        </p:nvSpPr>
        <p:spPr>
          <a:xfrm>
            <a:off x="2754423" y="3061899"/>
            <a:ext cx="15468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4 bit-ALU1</a:t>
            </a:r>
            <a:endParaRPr sz="1000"/>
          </a:p>
        </p:txBody>
      </p:sp>
      <p:cxnSp>
        <p:nvCxnSpPr>
          <p:cNvPr id="133" name="Google Shape;169;p16">
            <a:extLst>
              <a:ext uri="{FF2B5EF4-FFF2-40B4-BE49-F238E27FC236}">
                <a16:creationId xmlns:a16="http://schemas.microsoft.com/office/drawing/2014/main" id="{5F30FCB0-D31D-46A3-9BA5-BA2F09AFDE8A}"/>
              </a:ext>
            </a:extLst>
          </p:cNvPr>
          <p:cNvCxnSpPr/>
          <p:nvPr/>
        </p:nvCxnSpPr>
        <p:spPr>
          <a:xfrm>
            <a:off x="3043573" y="2652940"/>
            <a:ext cx="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70;p16">
            <a:extLst>
              <a:ext uri="{FF2B5EF4-FFF2-40B4-BE49-F238E27FC236}">
                <a16:creationId xmlns:a16="http://schemas.microsoft.com/office/drawing/2014/main" id="{0C29EFC0-B749-44DD-B7BD-CFBA629296B8}"/>
              </a:ext>
            </a:extLst>
          </p:cNvPr>
          <p:cNvCxnSpPr/>
          <p:nvPr/>
        </p:nvCxnSpPr>
        <p:spPr>
          <a:xfrm>
            <a:off x="4004789" y="2652940"/>
            <a:ext cx="8100" cy="40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71;p16">
            <a:extLst>
              <a:ext uri="{FF2B5EF4-FFF2-40B4-BE49-F238E27FC236}">
                <a16:creationId xmlns:a16="http://schemas.microsoft.com/office/drawing/2014/main" id="{35C3DC49-87B3-432B-B6FD-52390C2F5AA2}"/>
              </a:ext>
            </a:extLst>
          </p:cNvPr>
          <p:cNvCxnSpPr/>
          <p:nvPr/>
        </p:nvCxnSpPr>
        <p:spPr>
          <a:xfrm>
            <a:off x="3528080" y="4681575"/>
            <a:ext cx="0" cy="4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72;p16">
            <a:extLst>
              <a:ext uri="{FF2B5EF4-FFF2-40B4-BE49-F238E27FC236}">
                <a16:creationId xmlns:a16="http://schemas.microsoft.com/office/drawing/2014/main" id="{6B373A1D-5E2C-45A7-ABFF-699B9A4E80CB}"/>
              </a:ext>
            </a:extLst>
          </p:cNvPr>
          <p:cNvSpPr txBox="1"/>
          <p:nvPr/>
        </p:nvSpPr>
        <p:spPr>
          <a:xfrm>
            <a:off x="3242761" y="515461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sp>
        <p:nvSpPr>
          <p:cNvPr id="137" name="Google Shape;173;p16">
            <a:extLst>
              <a:ext uri="{FF2B5EF4-FFF2-40B4-BE49-F238E27FC236}">
                <a16:creationId xmlns:a16="http://schemas.microsoft.com/office/drawing/2014/main" id="{83F5C11A-E8B9-4828-8837-C10B1586584C}"/>
              </a:ext>
            </a:extLst>
          </p:cNvPr>
          <p:cNvSpPr/>
          <p:nvPr/>
        </p:nvSpPr>
        <p:spPr>
          <a:xfrm rot="-2744609">
            <a:off x="1464293" y="3136657"/>
            <a:ext cx="1651163" cy="1662617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74;p16">
            <a:extLst>
              <a:ext uri="{FF2B5EF4-FFF2-40B4-BE49-F238E27FC236}">
                <a16:creationId xmlns:a16="http://schemas.microsoft.com/office/drawing/2014/main" id="{BBCFDAA1-D04B-4C65-B332-15CB36FF873C}"/>
              </a:ext>
            </a:extLst>
          </p:cNvPr>
          <p:cNvSpPr txBox="1"/>
          <p:nvPr/>
        </p:nvSpPr>
        <p:spPr>
          <a:xfrm>
            <a:off x="9590118" y="1801018"/>
            <a:ext cx="7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Signal</a:t>
            </a:r>
            <a:endParaRPr sz="1200"/>
          </a:p>
        </p:txBody>
      </p:sp>
      <p:cxnSp>
        <p:nvCxnSpPr>
          <p:cNvPr id="139" name="Google Shape;175;p16">
            <a:extLst>
              <a:ext uri="{FF2B5EF4-FFF2-40B4-BE49-F238E27FC236}">
                <a16:creationId xmlns:a16="http://schemas.microsoft.com/office/drawing/2014/main" id="{9FD1E73C-4A5D-4064-9205-EFDF5FDE13B7}"/>
              </a:ext>
            </a:extLst>
          </p:cNvPr>
          <p:cNvCxnSpPr/>
          <p:nvPr/>
        </p:nvCxnSpPr>
        <p:spPr>
          <a:xfrm rot="10800000">
            <a:off x="1325132" y="3975971"/>
            <a:ext cx="39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76;p16">
            <a:extLst>
              <a:ext uri="{FF2B5EF4-FFF2-40B4-BE49-F238E27FC236}">
                <a16:creationId xmlns:a16="http://schemas.microsoft.com/office/drawing/2014/main" id="{CD88A4FC-2159-4E3D-8A99-7DD597B61E10}"/>
              </a:ext>
            </a:extLst>
          </p:cNvPr>
          <p:cNvSpPr txBox="1"/>
          <p:nvPr/>
        </p:nvSpPr>
        <p:spPr>
          <a:xfrm>
            <a:off x="1152918" y="3641181"/>
            <a:ext cx="72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dout</a:t>
            </a:r>
            <a:endParaRPr sz="1200"/>
          </a:p>
        </p:txBody>
      </p:sp>
      <p:sp>
        <p:nvSpPr>
          <p:cNvPr id="141" name="Google Shape;177;p16">
            <a:extLst>
              <a:ext uri="{FF2B5EF4-FFF2-40B4-BE49-F238E27FC236}">
                <a16:creationId xmlns:a16="http://schemas.microsoft.com/office/drawing/2014/main" id="{864D9BB3-797B-4C92-B52D-412F888D7EAF}"/>
              </a:ext>
            </a:extLst>
          </p:cNvPr>
          <p:cNvSpPr txBox="1"/>
          <p:nvPr/>
        </p:nvSpPr>
        <p:spPr>
          <a:xfrm>
            <a:off x="4263360" y="3727409"/>
            <a:ext cx="82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………..</a:t>
            </a:r>
            <a:endParaRPr/>
          </a:p>
        </p:txBody>
      </p:sp>
      <p:sp>
        <p:nvSpPr>
          <p:cNvPr id="142" name="Google Shape;178;p16">
            <a:extLst>
              <a:ext uri="{FF2B5EF4-FFF2-40B4-BE49-F238E27FC236}">
                <a16:creationId xmlns:a16="http://schemas.microsoft.com/office/drawing/2014/main" id="{BBA3AEF6-8098-4D29-B2B1-068A485EE407}"/>
              </a:ext>
            </a:extLst>
          </p:cNvPr>
          <p:cNvSpPr txBox="1"/>
          <p:nvPr/>
        </p:nvSpPr>
        <p:spPr>
          <a:xfrm>
            <a:off x="1666192" y="3782344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MUX</a:t>
            </a:r>
            <a:endParaRPr/>
          </a:p>
        </p:txBody>
      </p:sp>
      <p:sp>
        <p:nvSpPr>
          <p:cNvPr id="143" name="Google Shape;179;p16">
            <a:extLst>
              <a:ext uri="{FF2B5EF4-FFF2-40B4-BE49-F238E27FC236}">
                <a16:creationId xmlns:a16="http://schemas.microsoft.com/office/drawing/2014/main" id="{22159710-6897-4F80-B59E-4E50D110F7E7}"/>
              </a:ext>
            </a:extLst>
          </p:cNvPr>
          <p:cNvSpPr txBox="1"/>
          <p:nvPr/>
        </p:nvSpPr>
        <p:spPr>
          <a:xfrm>
            <a:off x="4969199" y="1466779"/>
            <a:ext cx="14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32 bit-ALU</a:t>
            </a:r>
            <a:endParaRPr/>
          </a:p>
        </p:txBody>
      </p:sp>
      <p:cxnSp>
        <p:nvCxnSpPr>
          <p:cNvPr id="144" name="Google Shape;180;p16">
            <a:extLst>
              <a:ext uri="{FF2B5EF4-FFF2-40B4-BE49-F238E27FC236}">
                <a16:creationId xmlns:a16="http://schemas.microsoft.com/office/drawing/2014/main" id="{D7622EC0-7842-4EFC-A7DF-9BB5683E4963}"/>
              </a:ext>
            </a:extLst>
          </p:cNvPr>
          <p:cNvCxnSpPr>
            <a:endCxn id="129" idx="3"/>
          </p:cNvCxnSpPr>
          <p:nvPr/>
        </p:nvCxnSpPr>
        <p:spPr>
          <a:xfrm flipH="1">
            <a:off x="6548482" y="5336579"/>
            <a:ext cx="15048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81;p16">
            <a:extLst>
              <a:ext uri="{FF2B5EF4-FFF2-40B4-BE49-F238E27FC236}">
                <a16:creationId xmlns:a16="http://schemas.microsoft.com/office/drawing/2014/main" id="{5DE8963A-6597-4AE4-BB28-A61236DC75B0}"/>
              </a:ext>
            </a:extLst>
          </p:cNvPr>
          <p:cNvCxnSpPr>
            <a:stCxn id="136" idx="3"/>
            <a:endCxn id="129" idx="1"/>
          </p:cNvCxnSpPr>
          <p:nvPr/>
        </p:nvCxnSpPr>
        <p:spPr>
          <a:xfrm>
            <a:off x="3813361" y="5339267"/>
            <a:ext cx="216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82;p16">
            <a:extLst>
              <a:ext uri="{FF2B5EF4-FFF2-40B4-BE49-F238E27FC236}">
                <a16:creationId xmlns:a16="http://schemas.microsoft.com/office/drawing/2014/main" id="{D9DBBE42-277A-431F-A019-FCB0F98124E6}"/>
              </a:ext>
            </a:extLst>
          </p:cNvPr>
          <p:cNvCxnSpPr>
            <a:stCxn id="136" idx="1"/>
          </p:cNvCxnSpPr>
          <p:nvPr/>
        </p:nvCxnSpPr>
        <p:spPr>
          <a:xfrm flipH="1">
            <a:off x="2650561" y="5339267"/>
            <a:ext cx="5922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83;p16">
            <a:extLst>
              <a:ext uri="{FF2B5EF4-FFF2-40B4-BE49-F238E27FC236}">
                <a16:creationId xmlns:a16="http://schemas.microsoft.com/office/drawing/2014/main" id="{B7F6965F-290B-4A97-A116-B5280E5F37ED}"/>
              </a:ext>
            </a:extLst>
          </p:cNvPr>
          <p:cNvCxnSpPr/>
          <p:nvPr/>
        </p:nvCxnSpPr>
        <p:spPr>
          <a:xfrm rot="10800000">
            <a:off x="2659822" y="4336787"/>
            <a:ext cx="0" cy="10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84;p16">
            <a:extLst>
              <a:ext uri="{FF2B5EF4-FFF2-40B4-BE49-F238E27FC236}">
                <a16:creationId xmlns:a16="http://schemas.microsoft.com/office/drawing/2014/main" id="{113C494C-F3BC-4FC1-A43C-6DD7CF553B5C}"/>
              </a:ext>
            </a:extLst>
          </p:cNvPr>
          <p:cNvCxnSpPr/>
          <p:nvPr/>
        </p:nvCxnSpPr>
        <p:spPr>
          <a:xfrm rot="10800000">
            <a:off x="2270374" y="4353129"/>
            <a:ext cx="4062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85;p16">
            <a:extLst>
              <a:ext uri="{FF2B5EF4-FFF2-40B4-BE49-F238E27FC236}">
                <a16:creationId xmlns:a16="http://schemas.microsoft.com/office/drawing/2014/main" id="{F442EB62-F84B-47E3-89EB-A8E202F09DD0}"/>
              </a:ext>
            </a:extLst>
          </p:cNvPr>
          <p:cNvSpPr txBox="1"/>
          <p:nvPr/>
        </p:nvSpPr>
        <p:spPr>
          <a:xfrm>
            <a:off x="6261234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DataA[7:4]</a:t>
            </a:r>
            <a:endParaRPr sz="1200"/>
          </a:p>
        </p:txBody>
      </p:sp>
      <p:sp>
        <p:nvSpPr>
          <p:cNvPr id="150" name="Google Shape;186;p16">
            <a:extLst>
              <a:ext uri="{FF2B5EF4-FFF2-40B4-BE49-F238E27FC236}">
                <a16:creationId xmlns:a16="http://schemas.microsoft.com/office/drawing/2014/main" id="{3667AED8-B7EE-4010-B297-2B5F3C27243C}"/>
              </a:ext>
            </a:extLst>
          </p:cNvPr>
          <p:cNvSpPr txBox="1"/>
          <p:nvPr/>
        </p:nvSpPr>
        <p:spPr>
          <a:xfrm>
            <a:off x="5296085" y="2301129"/>
            <a:ext cx="96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DataA[7:4]</a:t>
            </a:r>
            <a:endParaRPr sz="1200"/>
          </a:p>
        </p:txBody>
      </p:sp>
      <p:sp>
        <p:nvSpPr>
          <p:cNvPr id="151" name="Google Shape;187;p16">
            <a:extLst>
              <a:ext uri="{FF2B5EF4-FFF2-40B4-BE49-F238E27FC236}">
                <a16:creationId xmlns:a16="http://schemas.microsoft.com/office/drawing/2014/main" id="{8A47F80C-3172-4774-8F99-EA2074A9E6D5}"/>
              </a:ext>
            </a:extLst>
          </p:cNvPr>
          <p:cNvSpPr txBox="1"/>
          <p:nvPr/>
        </p:nvSpPr>
        <p:spPr>
          <a:xfrm>
            <a:off x="3526113" y="2301129"/>
            <a:ext cx="10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DataA[31:28]</a:t>
            </a:r>
            <a:endParaRPr sz="1200"/>
          </a:p>
        </p:txBody>
      </p:sp>
      <p:sp>
        <p:nvSpPr>
          <p:cNvPr id="152" name="Google Shape;188;p16">
            <a:extLst>
              <a:ext uri="{FF2B5EF4-FFF2-40B4-BE49-F238E27FC236}">
                <a16:creationId xmlns:a16="http://schemas.microsoft.com/office/drawing/2014/main" id="{4D757EA6-6CC2-40CA-8A8F-F9E6AE4AD5F1}"/>
              </a:ext>
            </a:extLst>
          </p:cNvPr>
          <p:cNvSpPr txBox="1"/>
          <p:nvPr/>
        </p:nvSpPr>
        <p:spPr>
          <a:xfrm>
            <a:off x="2560964" y="2301129"/>
            <a:ext cx="10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DataA[31:28]</a:t>
            </a:r>
            <a:endParaRPr sz="1200"/>
          </a:p>
        </p:txBody>
      </p:sp>
      <p:sp>
        <p:nvSpPr>
          <p:cNvPr id="153" name="Google Shape;159;p16">
            <a:extLst>
              <a:ext uri="{FF2B5EF4-FFF2-40B4-BE49-F238E27FC236}">
                <a16:creationId xmlns:a16="http://schemas.microsoft.com/office/drawing/2014/main" id="{C10C63D0-78C0-4C5F-A264-48F497016586}"/>
              </a:ext>
            </a:extLst>
          </p:cNvPr>
          <p:cNvSpPr/>
          <p:nvPr/>
        </p:nvSpPr>
        <p:spPr>
          <a:xfrm rot="-2744249">
            <a:off x="9589324" y="3221324"/>
            <a:ext cx="1104239" cy="1112305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89;p16">
            <a:extLst>
              <a:ext uri="{FF2B5EF4-FFF2-40B4-BE49-F238E27FC236}">
                <a16:creationId xmlns:a16="http://schemas.microsoft.com/office/drawing/2014/main" id="{134CD16D-74D7-4D8E-93E7-143FBDE400A9}"/>
              </a:ext>
            </a:extLst>
          </p:cNvPr>
          <p:cNvSpPr txBox="1"/>
          <p:nvPr/>
        </p:nvSpPr>
        <p:spPr>
          <a:xfrm>
            <a:off x="9647727" y="3625718"/>
            <a:ext cx="65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MUX</a:t>
            </a:r>
            <a:endParaRPr sz="1300"/>
          </a:p>
        </p:txBody>
      </p:sp>
      <p:cxnSp>
        <p:nvCxnSpPr>
          <p:cNvPr id="155" name="Google Shape;190;p16">
            <a:extLst>
              <a:ext uri="{FF2B5EF4-FFF2-40B4-BE49-F238E27FC236}">
                <a16:creationId xmlns:a16="http://schemas.microsoft.com/office/drawing/2014/main" id="{EF6F35F8-5518-4671-BA10-B36E285C9746}"/>
              </a:ext>
            </a:extLst>
          </p:cNvPr>
          <p:cNvCxnSpPr/>
          <p:nvPr/>
        </p:nvCxnSpPr>
        <p:spPr>
          <a:xfrm rot="10800000">
            <a:off x="10132459" y="3494072"/>
            <a:ext cx="3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91;p16">
            <a:extLst>
              <a:ext uri="{FF2B5EF4-FFF2-40B4-BE49-F238E27FC236}">
                <a16:creationId xmlns:a16="http://schemas.microsoft.com/office/drawing/2014/main" id="{EA61E255-ABF5-4F52-9C0E-B48B5B023E51}"/>
              </a:ext>
            </a:extLst>
          </p:cNvPr>
          <p:cNvSpPr txBox="1"/>
          <p:nvPr/>
        </p:nvSpPr>
        <p:spPr>
          <a:xfrm>
            <a:off x="10041411" y="306215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0</a:t>
            </a:r>
            <a:endParaRPr sz="1200"/>
          </a:p>
        </p:txBody>
      </p:sp>
      <p:sp>
        <p:nvSpPr>
          <p:cNvPr id="157" name="Google Shape;192;p16">
            <a:extLst>
              <a:ext uri="{FF2B5EF4-FFF2-40B4-BE49-F238E27FC236}">
                <a16:creationId xmlns:a16="http://schemas.microsoft.com/office/drawing/2014/main" id="{B7F734C7-2FF3-470F-8376-325C1C1F1B77}"/>
              </a:ext>
            </a:extLst>
          </p:cNvPr>
          <p:cNvSpPr txBox="1"/>
          <p:nvPr/>
        </p:nvSpPr>
        <p:spPr>
          <a:xfrm>
            <a:off x="10023027" y="3633534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1</a:t>
            </a:r>
            <a:endParaRPr sz="1200"/>
          </a:p>
        </p:txBody>
      </p:sp>
      <p:cxnSp>
        <p:nvCxnSpPr>
          <p:cNvPr id="158" name="Google Shape;193;p16">
            <a:extLst>
              <a:ext uri="{FF2B5EF4-FFF2-40B4-BE49-F238E27FC236}">
                <a16:creationId xmlns:a16="http://schemas.microsoft.com/office/drawing/2014/main" id="{A69F5C2E-C7D4-471B-9A2F-66C61798D2D2}"/>
              </a:ext>
            </a:extLst>
          </p:cNvPr>
          <p:cNvCxnSpPr/>
          <p:nvPr/>
        </p:nvCxnSpPr>
        <p:spPr>
          <a:xfrm rot="10800000">
            <a:off x="10150843" y="4035199"/>
            <a:ext cx="3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94;p16">
            <a:extLst>
              <a:ext uri="{FF2B5EF4-FFF2-40B4-BE49-F238E27FC236}">
                <a16:creationId xmlns:a16="http://schemas.microsoft.com/office/drawing/2014/main" id="{EACFFF16-EFEE-4541-ACF9-9E39B4021C98}"/>
              </a:ext>
            </a:extLst>
          </p:cNvPr>
          <p:cNvCxnSpPr/>
          <p:nvPr/>
        </p:nvCxnSpPr>
        <p:spPr>
          <a:xfrm rot="10800000">
            <a:off x="2253624" y="4915429"/>
            <a:ext cx="4062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95;p16">
            <a:extLst>
              <a:ext uri="{FF2B5EF4-FFF2-40B4-BE49-F238E27FC236}">
                <a16:creationId xmlns:a16="http://schemas.microsoft.com/office/drawing/2014/main" id="{9AF62C34-A4E2-4AA4-8905-AEB5C6FA2A53}"/>
              </a:ext>
            </a:extLst>
          </p:cNvPr>
          <p:cNvSpPr txBox="1"/>
          <p:nvPr/>
        </p:nvSpPr>
        <p:spPr>
          <a:xfrm>
            <a:off x="2121569" y="4576267"/>
            <a:ext cx="82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SUM[31]</a:t>
            </a:r>
            <a:endParaRPr sz="1200"/>
          </a:p>
        </p:txBody>
      </p:sp>
      <p:sp>
        <p:nvSpPr>
          <p:cNvPr id="161" name="Google Shape;196;p16">
            <a:extLst>
              <a:ext uri="{FF2B5EF4-FFF2-40B4-BE49-F238E27FC236}">
                <a16:creationId xmlns:a16="http://schemas.microsoft.com/office/drawing/2014/main" id="{3D0042A0-F64D-4473-BC4E-832F5219B636}"/>
              </a:ext>
            </a:extLst>
          </p:cNvPr>
          <p:cNvSpPr txBox="1"/>
          <p:nvPr/>
        </p:nvSpPr>
        <p:spPr>
          <a:xfrm>
            <a:off x="2188186" y="4021267"/>
            <a:ext cx="57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SUM</a:t>
            </a:r>
            <a:endParaRPr sz="1200"/>
          </a:p>
        </p:txBody>
      </p:sp>
      <p:cxnSp>
        <p:nvCxnSpPr>
          <p:cNvPr id="162" name="Google Shape;197;p16">
            <a:extLst>
              <a:ext uri="{FF2B5EF4-FFF2-40B4-BE49-F238E27FC236}">
                <a16:creationId xmlns:a16="http://schemas.microsoft.com/office/drawing/2014/main" id="{711EBA19-BFB6-46B4-A9B2-45210C887244}"/>
              </a:ext>
            </a:extLst>
          </p:cNvPr>
          <p:cNvCxnSpPr>
            <a:stCxn id="138" idx="2"/>
            <a:endCxn id="153" idx="3"/>
          </p:cNvCxnSpPr>
          <p:nvPr/>
        </p:nvCxnSpPr>
        <p:spPr>
          <a:xfrm flipH="1">
            <a:off x="9946068" y="2170318"/>
            <a:ext cx="7500" cy="10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98;p16">
            <a:extLst>
              <a:ext uri="{FF2B5EF4-FFF2-40B4-BE49-F238E27FC236}">
                <a16:creationId xmlns:a16="http://schemas.microsoft.com/office/drawing/2014/main" id="{D385D2F4-D988-4BDE-AB78-4ADEF77F048C}"/>
              </a:ext>
            </a:extLst>
          </p:cNvPr>
          <p:cNvCxnSpPr>
            <a:stCxn id="138" idx="1"/>
          </p:cNvCxnSpPr>
          <p:nvPr/>
        </p:nvCxnSpPr>
        <p:spPr>
          <a:xfrm flipH="1">
            <a:off x="2019318" y="1985668"/>
            <a:ext cx="7570800" cy="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99;p16">
            <a:extLst>
              <a:ext uri="{FF2B5EF4-FFF2-40B4-BE49-F238E27FC236}">
                <a16:creationId xmlns:a16="http://schemas.microsoft.com/office/drawing/2014/main" id="{CBF25AC1-CBC2-4DEA-B47C-C75C98CF8D6E}"/>
              </a:ext>
            </a:extLst>
          </p:cNvPr>
          <p:cNvCxnSpPr>
            <a:stCxn id="137" idx="3"/>
          </p:cNvCxnSpPr>
          <p:nvPr/>
        </p:nvCxnSpPr>
        <p:spPr>
          <a:xfrm rot="10800000" flipH="1">
            <a:off x="1997749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200;p16">
            <a:extLst>
              <a:ext uri="{FF2B5EF4-FFF2-40B4-BE49-F238E27FC236}">
                <a16:creationId xmlns:a16="http://schemas.microsoft.com/office/drawing/2014/main" id="{C21C8AC7-678C-4351-ADC6-5ACC8F24E763}"/>
              </a:ext>
            </a:extLst>
          </p:cNvPr>
          <p:cNvCxnSpPr/>
          <p:nvPr/>
        </p:nvCxnSpPr>
        <p:spPr>
          <a:xfrm rot="10800000" flipH="1">
            <a:off x="3567849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201;p16">
            <a:extLst>
              <a:ext uri="{FF2B5EF4-FFF2-40B4-BE49-F238E27FC236}">
                <a16:creationId xmlns:a16="http://schemas.microsoft.com/office/drawing/2014/main" id="{E3DDF1E7-D08A-4020-AB8D-525CE2B064F8}"/>
              </a:ext>
            </a:extLst>
          </p:cNvPr>
          <p:cNvCxnSpPr/>
          <p:nvPr/>
        </p:nvCxnSpPr>
        <p:spPr>
          <a:xfrm rot="10800000" flipH="1">
            <a:off x="6235799" y="1974840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202;p16">
            <a:extLst>
              <a:ext uri="{FF2B5EF4-FFF2-40B4-BE49-F238E27FC236}">
                <a16:creationId xmlns:a16="http://schemas.microsoft.com/office/drawing/2014/main" id="{477A062C-4017-479B-815A-4D71C0AE8469}"/>
              </a:ext>
            </a:extLst>
          </p:cNvPr>
          <p:cNvCxnSpPr/>
          <p:nvPr/>
        </p:nvCxnSpPr>
        <p:spPr>
          <a:xfrm rot="10800000" flipH="1">
            <a:off x="8331787" y="2007165"/>
            <a:ext cx="13200" cy="10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接點: 肘形 447">
            <a:extLst>
              <a:ext uri="{FF2B5EF4-FFF2-40B4-BE49-F238E27FC236}">
                <a16:creationId xmlns:a16="http://schemas.microsoft.com/office/drawing/2014/main" id="{977A6F13-408E-40F6-959E-15FC400AC1F8}"/>
              </a:ext>
            </a:extLst>
          </p:cNvPr>
          <p:cNvCxnSpPr>
            <a:cxnSpLocks/>
            <a:endCxn id="490" idx="3"/>
          </p:cNvCxnSpPr>
          <p:nvPr/>
        </p:nvCxnSpPr>
        <p:spPr>
          <a:xfrm rot="16200000" flipH="1">
            <a:off x="10007053" y="2855458"/>
            <a:ext cx="3035926" cy="308964"/>
          </a:xfrm>
          <a:prstGeom prst="bentConnector4">
            <a:avLst>
              <a:gd name="adj1" fmla="val -12773"/>
              <a:gd name="adj2" fmla="val 654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AA69C0E-12CC-4F06-86D5-C52E443BA6A2}"/>
              </a:ext>
            </a:extLst>
          </p:cNvPr>
          <p:cNvSpPr/>
          <p:nvPr/>
        </p:nvSpPr>
        <p:spPr>
          <a:xfrm>
            <a:off x="239562" y="2837447"/>
            <a:ext cx="497306" cy="118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56E60D-232B-4DC7-BC91-CED3017AA2B9}"/>
              </a:ext>
            </a:extLst>
          </p:cNvPr>
          <p:cNvSpPr/>
          <p:nvPr/>
        </p:nvSpPr>
        <p:spPr>
          <a:xfrm>
            <a:off x="1098522" y="3419878"/>
            <a:ext cx="1909010" cy="1475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FFB2AD-DECB-441C-94FA-1BA5952B5F1D}"/>
              </a:ext>
            </a:extLst>
          </p:cNvPr>
          <p:cNvSpPr txBox="1"/>
          <p:nvPr/>
        </p:nvSpPr>
        <p:spPr>
          <a:xfrm>
            <a:off x="1000106" y="2526450"/>
            <a:ext cx="4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17829D-21AB-4609-877A-EAF4B73463F8}"/>
              </a:ext>
            </a:extLst>
          </p:cNvPr>
          <p:cNvSpPr txBox="1"/>
          <p:nvPr/>
        </p:nvSpPr>
        <p:spPr>
          <a:xfrm>
            <a:off x="2645877" y="3581773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ECED15-3088-4172-8955-8F7C23F964AF}"/>
              </a:ext>
            </a:extLst>
          </p:cNvPr>
          <p:cNvSpPr txBox="1"/>
          <p:nvPr/>
        </p:nvSpPr>
        <p:spPr>
          <a:xfrm>
            <a:off x="1042372" y="357227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43BC19-32DA-44E7-AD87-79F27DC38F7C}"/>
              </a:ext>
            </a:extLst>
          </p:cNvPr>
          <p:cNvSpPr txBox="1"/>
          <p:nvPr/>
        </p:nvSpPr>
        <p:spPr>
          <a:xfrm>
            <a:off x="3191787" y="6311242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IF/ID</a:t>
            </a:r>
            <a:endParaRPr lang="zh-TW" altLang="en-US" dirty="0"/>
          </a:p>
        </p:txBody>
      </p:sp>
      <p:sp>
        <p:nvSpPr>
          <p:cNvPr id="12" name="流程圖: 人工作業 11">
            <a:extLst>
              <a:ext uri="{FF2B5EF4-FFF2-40B4-BE49-F238E27FC236}">
                <a16:creationId xmlns:a16="http://schemas.microsoft.com/office/drawing/2014/main" id="{D68E1F91-2488-4F5E-A02D-6280993633C2}"/>
              </a:ext>
            </a:extLst>
          </p:cNvPr>
          <p:cNvSpPr/>
          <p:nvPr/>
        </p:nvSpPr>
        <p:spPr>
          <a:xfrm rot="16200000">
            <a:off x="1322649" y="2157054"/>
            <a:ext cx="1026199" cy="56341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B194D7-A030-4457-92D1-EC9FB42E21CB}"/>
              </a:ext>
            </a:extLst>
          </p:cNvPr>
          <p:cNvSpPr txBox="1"/>
          <p:nvPr/>
        </p:nvSpPr>
        <p:spPr>
          <a:xfrm>
            <a:off x="1554040" y="2271275"/>
            <a:ext cx="52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ADD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86F6B5-5578-4D27-846E-CA256CE45E4B}"/>
              </a:ext>
            </a:extLst>
          </p:cNvPr>
          <p:cNvCxnSpPr/>
          <p:nvPr/>
        </p:nvCxnSpPr>
        <p:spPr>
          <a:xfrm>
            <a:off x="736868" y="3762237"/>
            <a:ext cx="38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4BC3988C-DEBF-4B89-89FE-4D796389E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766" y="2604484"/>
            <a:ext cx="1665321" cy="650192"/>
          </a:xfrm>
          <a:prstGeom prst="bentConnector3">
            <a:avLst>
              <a:gd name="adj1" fmla="val 99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583D051-E4BF-4496-8F15-560F11DCD87F}"/>
              </a:ext>
            </a:extLst>
          </p:cNvPr>
          <p:cNvCxnSpPr/>
          <p:nvPr/>
        </p:nvCxnSpPr>
        <p:spPr>
          <a:xfrm>
            <a:off x="1298338" y="2711116"/>
            <a:ext cx="26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7991D1C-4AED-474F-AE53-BCD5AC96FC1D}"/>
              </a:ext>
            </a:extLst>
          </p:cNvPr>
          <p:cNvSpPr/>
          <p:nvPr/>
        </p:nvSpPr>
        <p:spPr>
          <a:xfrm>
            <a:off x="3321098" y="1554485"/>
            <a:ext cx="255697" cy="4649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7C0867C-668E-41BB-92B7-77F5EE9F4D30}"/>
              </a:ext>
            </a:extLst>
          </p:cNvPr>
          <p:cNvCxnSpPr>
            <a:cxnSpLocks/>
          </p:cNvCxnSpPr>
          <p:nvPr/>
        </p:nvCxnSpPr>
        <p:spPr>
          <a:xfrm>
            <a:off x="3030888" y="3758535"/>
            <a:ext cx="29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BBD5CC41-DC35-47AB-964B-9951606D1B5D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117457" y="2096919"/>
            <a:ext cx="1178265" cy="341843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E05C2FD-34B7-4845-8EAD-66B7E878BB3F}"/>
              </a:ext>
            </a:extLst>
          </p:cNvPr>
          <p:cNvCxnSpPr>
            <a:cxnSpLocks/>
          </p:cNvCxnSpPr>
          <p:nvPr/>
        </p:nvCxnSpPr>
        <p:spPr>
          <a:xfrm>
            <a:off x="3565677" y="2085817"/>
            <a:ext cx="119702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7784392-5D92-4266-8596-6FEF10AEDF3E}"/>
              </a:ext>
            </a:extLst>
          </p:cNvPr>
          <p:cNvCxnSpPr>
            <a:cxnSpLocks/>
          </p:cNvCxnSpPr>
          <p:nvPr/>
        </p:nvCxnSpPr>
        <p:spPr>
          <a:xfrm flipV="1">
            <a:off x="3576797" y="3756943"/>
            <a:ext cx="698702" cy="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569C6A9-59BE-462D-838B-DE3EB8E3FCCC}"/>
              </a:ext>
            </a:extLst>
          </p:cNvPr>
          <p:cNvSpPr/>
          <p:nvPr/>
        </p:nvSpPr>
        <p:spPr>
          <a:xfrm>
            <a:off x="4275499" y="3541886"/>
            <a:ext cx="1700759" cy="124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CBCD36D-09E9-40A6-8D64-2C464BC6DBC5}"/>
              </a:ext>
            </a:extLst>
          </p:cNvPr>
          <p:cNvSpPr txBox="1"/>
          <p:nvPr/>
        </p:nvSpPr>
        <p:spPr>
          <a:xfrm>
            <a:off x="4120963" y="3936171"/>
            <a:ext cx="2105019" cy="48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Register</a:t>
            </a:r>
          </a:p>
          <a:p>
            <a:pPr algn="ctr"/>
            <a:r>
              <a:rPr lang="en-US" altLang="zh-TW" sz="1400" dirty="0"/>
              <a:t>File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1977964-296A-4BE0-8189-08A57CBA309B}"/>
              </a:ext>
            </a:extLst>
          </p:cNvPr>
          <p:cNvSpPr txBox="1"/>
          <p:nvPr/>
        </p:nvSpPr>
        <p:spPr>
          <a:xfrm>
            <a:off x="4148685" y="3603055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RN1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293B8E1-3322-4972-91B1-CDDD198795A6}"/>
              </a:ext>
            </a:extLst>
          </p:cNvPr>
          <p:cNvSpPr txBox="1"/>
          <p:nvPr/>
        </p:nvSpPr>
        <p:spPr>
          <a:xfrm>
            <a:off x="4148685" y="3892953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RN2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BCD2BD1-C677-4975-96D8-E5CAEF4EBEEF}"/>
              </a:ext>
            </a:extLst>
          </p:cNvPr>
          <p:cNvSpPr txBox="1"/>
          <p:nvPr/>
        </p:nvSpPr>
        <p:spPr>
          <a:xfrm>
            <a:off x="4148685" y="4185072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WN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052FA98-838C-4205-AB66-AC2055796349}"/>
              </a:ext>
            </a:extLst>
          </p:cNvPr>
          <p:cNvSpPr txBox="1"/>
          <p:nvPr/>
        </p:nvSpPr>
        <p:spPr>
          <a:xfrm>
            <a:off x="4148685" y="4477191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WD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5582A81-531C-4FD6-B0F8-7CABDDD877BC}"/>
              </a:ext>
            </a:extLst>
          </p:cNvPr>
          <p:cNvSpPr txBox="1"/>
          <p:nvPr/>
        </p:nvSpPr>
        <p:spPr>
          <a:xfrm>
            <a:off x="5463057" y="3657638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RD1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EB4E5C-4DC3-4A67-82B6-BAB278F5164A}"/>
              </a:ext>
            </a:extLst>
          </p:cNvPr>
          <p:cNvSpPr txBox="1"/>
          <p:nvPr/>
        </p:nvSpPr>
        <p:spPr>
          <a:xfrm>
            <a:off x="5476240" y="4224013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RD2</a:t>
            </a:r>
            <a:endParaRPr lang="zh-TW" altLang="en-US" sz="1400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D589CA6-6EB9-49C1-BE34-F47FDFAE464C}"/>
              </a:ext>
            </a:extLst>
          </p:cNvPr>
          <p:cNvCxnSpPr>
            <a:cxnSpLocks/>
          </p:cNvCxnSpPr>
          <p:nvPr/>
        </p:nvCxnSpPr>
        <p:spPr>
          <a:xfrm>
            <a:off x="3708342" y="1068698"/>
            <a:ext cx="0" cy="511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C6F661C-CA02-4C39-8109-ED70782558B0}"/>
              </a:ext>
            </a:extLst>
          </p:cNvPr>
          <p:cNvCxnSpPr>
            <a:cxnSpLocks/>
          </p:cNvCxnSpPr>
          <p:nvPr/>
        </p:nvCxnSpPr>
        <p:spPr>
          <a:xfrm>
            <a:off x="3708341" y="1068698"/>
            <a:ext cx="77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圓角矩形 41">
            <a:extLst>
              <a:ext uri="{FF2B5EF4-FFF2-40B4-BE49-F238E27FC236}">
                <a16:creationId xmlns:a16="http://schemas.microsoft.com/office/drawing/2014/main" id="{DE6DF168-405A-4B33-A351-43B2B2831EFA}"/>
              </a:ext>
            </a:extLst>
          </p:cNvPr>
          <p:cNvSpPr/>
          <p:nvPr/>
        </p:nvSpPr>
        <p:spPr>
          <a:xfrm>
            <a:off x="4494760" y="759946"/>
            <a:ext cx="1335765" cy="577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Control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B30857B-68F7-48BE-A794-8B9C7807E5B5}"/>
              </a:ext>
            </a:extLst>
          </p:cNvPr>
          <p:cNvCxnSpPr>
            <a:cxnSpLocks/>
          </p:cNvCxnSpPr>
          <p:nvPr/>
        </p:nvCxnSpPr>
        <p:spPr>
          <a:xfrm>
            <a:off x="3708342" y="4020552"/>
            <a:ext cx="5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0214148-DD3C-4A51-9767-CCD702E1FDE8}"/>
              </a:ext>
            </a:extLst>
          </p:cNvPr>
          <p:cNvCxnSpPr/>
          <p:nvPr/>
        </p:nvCxnSpPr>
        <p:spPr>
          <a:xfrm>
            <a:off x="4063942" y="4325352"/>
            <a:ext cx="22171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2656E04-B374-48E0-BCE1-DC73CD173FE4}"/>
              </a:ext>
            </a:extLst>
          </p:cNvPr>
          <p:cNvCxnSpPr>
            <a:cxnSpLocks/>
          </p:cNvCxnSpPr>
          <p:nvPr/>
        </p:nvCxnSpPr>
        <p:spPr>
          <a:xfrm>
            <a:off x="4036343" y="4619992"/>
            <a:ext cx="239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圖: 人工作業 61">
            <a:extLst>
              <a:ext uri="{FF2B5EF4-FFF2-40B4-BE49-F238E27FC236}">
                <a16:creationId xmlns:a16="http://schemas.microsoft.com/office/drawing/2014/main" id="{309C660E-8524-425A-82F1-6AD4854E4829}"/>
              </a:ext>
            </a:extLst>
          </p:cNvPr>
          <p:cNvSpPr/>
          <p:nvPr/>
        </p:nvSpPr>
        <p:spPr>
          <a:xfrm rot="16200000">
            <a:off x="4531306" y="2002203"/>
            <a:ext cx="1026199" cy="56341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ADD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DAF6BC8-114C-4381-BD31-88FC575CF6ED}"/>
              </a:ext>
            </a:extLst>
          </p:cNvPr>
          <p:cNvCxnSpPr/>
          <p:nvPr/>
        </p:nvCxnSpPr>
        <p:spPr>
          <a:xfrm>
            <a:off x="4506995" y="2556265"/>
            <a:ext cx="2651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6BA18DF3-EF6A-489C-8425-846718F216E5}"/>
              </a:ext>
            </a:extLst>
          </p:cNvPr>
          <p:cNvSpPr/>
          <p:nvPr/>
        </p:nvSpPr>
        <p:spPr>
          <a:xfrm>
            <a:off x="4053782" y="2424201"/>
            <a:ext cx="453212" cy="273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&lt;&lt;2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8086EFA-15D2-4D52-810B-10CAF98B050C}"/>
              </a:ext>
            </a:extLst>
          </p:cNvPr>
          <p:cNvCxnSpPr>
            <a:cxnSpLocks/>
          </p:cNvCxnSpPr>
          <p:nvPr/>
        </p:nvCxnSpPr>
        <p:spPr>
          <a:xfrm>
            <a:off x="3708342" y="5344161"/>
            <a:ext cx="1783394" cy="1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D7E7C505-9563-42BA-BF28-F7764D94877E}"/>
              </a:ext>
            </a:extLst>
          </p:cNvPr>
          <p:cNvSpPr/>
          <p:nvPr/>
        </p:nvSpPr>
        <p:spPr>
          <a:xfrm>
            <a:off x="5491736" y="4871267"/>
            <a:ext cx="218164" cy="1082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E06931A6-E6E5-4425-8F2D-9EE20F60E7E5}"/>
              </a:ext>
            </a:extLst>
          </p:cNvPr>
          <p:cNvCxnSpPr/>
          <p:nvPr/>
        </p:nvCxnSpPr>
        <p:spPr>
          <a:xfrm>
            <a:off x="3708342" y="6179162"/>
            <a:ext cx="278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BF21F926-7FE6-493A-A85E-16BDCC0479F4}"/>
              </a:ext>
            </a:extLst>
          </p:cNvPr>
          <p:cNvCxnSpPr/>
          <p:nvPr/>
        </p:nvCxnSpPr>
        <p:spPr>
          <a:xfrm>
            <a:off x="3708342" y="5992025"/>
            <a:ext cx="278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BF21200-D285-4850-92BB-4C26BA1A0584}"/>
              </a:ext>
            </a:extLst>
          </p:cNvPr>
          <p:cNvSpPr/>
          <p:nvPr/>
        </p:nvSpPr>
        <p:spPr>
          <a:xfrm>
            <a:off x="6495169" y="467361"/>
            <a:ext cx="264259" cy="5798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044EE55-8918-48A7-9305-2414BF2FD7EF}"/>
              </a:ext>
            </a:extLst>
          </p:cNvPr>
          <p:cNvSpPr txBox="1"/>
          <p:nvPr/>
        </p:nvSpPr>
        <p:spPr>
          <a:xfrm>
            <a:off x="6311724" y="6215998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ID/EX</a:t>
            </a:r>
            <a:endParaRPr lang="zh-TW" altLang="en-US" dirty="0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FFF3B9E-0C90-4FAB-979A-5AF15F0EDF4C}"/>
              </a:ext>
            </a:extLst>
          </p:cNvPr>
          <p:cNvCxnSpPr>
            <a:cxnSpLocks/>
          </p:cNvCxnSpPr>
          <p:nvPr/>
        </p:nvCxnSpPr>
        <p:spPr>
          <a:xfrm>
            <a:off x="5830525" y="979975"/>
            <a:ext cx="66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33279C0-4B65-4739-9750-4550670C11D2}"/>
              </a:ext>
            </a:extLst>
          </p:cNvPr>
          <p:cNvCxnSpPr>
            <a:cxnSpLocks/>
          </p:cNvCxnSpPr>
          <p:nvPr/>
        </p:nvCxnSpPr>
        <p:spPr>
          <a:xfrm>
            <a:off x="5830525" y="1263995"/>
            <a:ext cx="66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99D87AC5-7369-484E-8C05-FD78BD7DECE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5830525" y="566192"/>
            <a:ext cx="620324" cy="310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F4248A7-E511-4586-9A0D-6126CFB06EFE}"/>
              </a:ext>
            </a:extLst>
          </p:cNvPr>
          <p:cNvCxnSpPr/>
          <p:nvPr/>
        </p:nvCxnSpPr>
        <p:spPr>
          <a:xfrm>
            <a:off x="6491204" y="667843"/>
            <a:ext cx="255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B6B75CC-7CB9-475E-9565-64C7E3A742A4}"/>
              </a:ext>
            </a:extLst>
          </p:cNvPr>
          <p:cNvCxnSpPr/>
          <p:nvPr/>
        </p:nvCxnSpPr>
        <p:spPr>
          <a:xfrm>
            <a:off x="6491203" y="1061501"/>
            <a:ext cx="255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45BA5BC7-F194-44FD-9B68-1CF125C366B4}"/>
              </a:ext>
            </a:extLst>
          </p:cNvPr>
          <p:cNvCxnSpPr/>
          <p:nvPr/>
        </p:nvCxnSpPr>
        <p:spPr>
          <a:xfrm>
            <a:off x="6491203" y="1396781"/>
            <a:ext cx="255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678B3D9-0CDC-4C65-BA14-6B86B1EDE0DB}"/>
              </a:ext>
            </a:extLst>
          </p:cNvPr>
          <p:cNvSpPr txBox="1"/>
          <p:nvPr/>
        </p:nvSpPr>
        <p:spPr>
          <a:xfrm>
            <a:off x="6450849" y="412303"/>
            <a:ext cx="29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</a:t>
            </a:r>
            <a:endParaRPr lang="zh-TW" altLang="en-US" sz="1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8FE9D4D-1558-4F7E-8BCD-89C61C03CD9B}"/>
              </a:ext>
            </a:extLst>
          </p:cNvPr>
          <p:cNvSpPr txBox="1"/>
          <p:nvPr/>
        </p:nvSpPr>
        <p:spPr>
          <a:xfrm>
            <a:off x="6457779" y="1088118"/>
            <a:ext cx="33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275701-A32B-4C73-BAF4-3304EA4FD397}"/>
              </a:ext>
            </a:extLst>
          </p:cNvPr>
          <p:cNvSpPr txBox="1"/>
          <p:nvPr/>
        </p:nvSpPr>
        <p:spPr>
          <a:xfrm>
            <a:off x="6430716" y="733158"/>
            <a:ext cx="33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</a:t>
            </a:r>
            <a:endParaRPr lang="zh-TW" altLang="en-US" sz="1400" dirty="0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265612FD-6E3B-4122-8512-E60410B1518F}"/>
              </a:ext>
            </a:extLst>
          </p:cNvPr>
          <p:cNvCxnSpPr/>
          <p:nvPr/>
        </p:nvCxnSpPr>
        <p:spPr>
          <a:xfrm>
            <a:off x="5709900" y="5355112"/>
            <a:ext cx="781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F1415314-0FFC-470F-88A9-531C04476625}"/>
              </a:ext>
            </a:extLst>
          </p:cNvPr>
          <p:cNvCxnSpPr>
            <a:cxnSpLocks/>
          </p:cNvCxnSpPr>
          <p:nvPr/>
        </p:nvCxnSpPr>
        <p:spPr>
          <a:xfrm>
            <a:off x="5979418" y="4404714"/>
            <a:ext cx="51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E26670C3-64C2-47C0-8AC0-174D6363EC06}"/>
              </a:ext>
            </a:extLst>
          </p:cNvPr>
          <p:cNvCxnSpPr>
            <a:cxnSpLocks/>
          </p:cNvCxnSpPr>
          <p:nvPr/>
        </p:nvCxnSpPr>
        <p:spPr>
          <a:xfrm>
            <a:off x="5970089" y="3821833"/>
            <a:ext cx="51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7BB2676D-EC79-4CC3-AB92-27194FADDB5C}"/>
              </a:ext>
            </a:extLst>
          </p:cNvPr>
          <p:cNvCxnSpPr>
            <a:cxnSpLocks/>
          </p:cNvCxnSpPr>
          <p:nvPr/>
        </p:nvCxnSpPr>
        <p:spPr>
          <a:xfrm flipV="1">
            <a:off x="6064201" y="2972182"/>
            <a:ext cx="0" cy="142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3E24011-C4A7-476C-ADF9-E8BC3D07E10F}"/>
              </a:ext>
            </a:extLst>
          </p:cNvPr>
          <p:cNvCxnSpPr>
            <a:cxnSpLocks/>
          </p:cNvCxnSpPr>
          <p:nvPr/>
        </p:nvCxnSpPr>
        <p:spPr>
          <a:xfrm flipV="1">
            <a:off x="6410396" y="2973058"/>
            <a:ext cx="0" cy="82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7A549DDB-537D-4512-8327-42DEDCCBDA09}"/>
              </a:ext>
            </a:extLst>
          </p:cNvPr>
          <p:cNvCxnSpPr>
            <a:cxnSpLocks/>
          </p:cNvCxnSpPr>
          <p:nvPr/>
        </p:nvCxnSpPr>
        <p:spPr>
          <a:xfrm>
            <a:off x="6064201" y="2972182"/>
            <a:ext cx="339397" cy="11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02E841DC-E925-4E81-AEC7-57B043B8B0C7}"/>
              </a:ext>
            </a:extLst>
          </p:cNvPr>
          <p:cNvSpPr/>
          <p:nvPr/>
        </p:nvSpPr>
        <p:spPr>
          <a:xfrm>
            <a:off x="6127122" y="2696876"/>
            <a:ext cx="184602" cy="572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Q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U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流程圖: 延遲 115">
            <a:extLst>
              <a:ext uri="{FF2B5EF4-FFF2-40B4-BE49-F238E27FC236}">
                <a16:creationId xmlns:a16="http://schemas.microsoft.com/office/drawing/2014/main" id="{80C342EE-EAFA-4D65-AC3C-554CD86F3673}"/>
              </a:ext>
            </a:extLst>
          </p:cNvPr>
          <p:cNvSpPr/>
          <p:nvPr/>
        </p:nvSpPr>
        <p:spPr>
          <a:xfrm flipH="1">
            <a:off x="2381481" y="52589"/>
            <a:ext cx="546679" cy="356957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AE4ACD7-E35E-4AB7-A2AC-89B2FEFCC4DA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3811443" y="-591254"/>
            <a:ext cx="467918" cy="2234482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ECA681B9-382B-4CF0-BFAC-AB3C0B20B0A0}"/>
              </a:ext>
            </a:extLst>
          </p:cNvPr>
          <p:cNvCxnSpPr>
            <a:cxnSpLocks/>
            <a:stCxn id="105" idx="0"/>
          </p:cNvCxnSpPr>
          <p:nvPr/>
        </p:nvCxnSpPr>
        <p:spPr>
          <a:xfrm rot="16200000" flipV="1">
            <a:off x="3279146" y="-243402"/>
            <a:ext cx="2598623" cy="32819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流程圖: 人工作業 120">
            <a:extLst>
              <a:ext uri="{FF2B5EF4-FFF2-40B4-BE49-F238E27FC236}">
                <a16:creationId xmlns:a16="http://schemas.microsoft.com/office/drawing/2014/main" id="{7991AEC6-2656-4D08-BACF-7F6635EA2F59}"/>
              </a:ext>
            </a:extLst>
          </p:cNvPr>
          <p:cNvSpPr/>
          <p:nvPr/>
        </p:nvSpPr>
        <p:spPr>
          <a:xfrm rot="5400000" flipH="1">
            <a:off x="1916012" y="646993"/>
            <a:ext cx="541626" cy="2209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DD0AB376-1ED5-4247-8967-7FAB4AC901F3}"/>
              </a:ext>
            </a:extLst>
          </p:cNvPr>
          <p:cNvCxnSpPr>
            <a:cxnSpLocks/>
            <a:stCxn id="116" idx="3"/>
            <a:endCxn id="121" idx="3"/>
          </p:cNvCxnSpPr>
          <p:nvPr/>
        </p:nvCxnSpPr>
        <p:spPr>
          <a:xfrm rot="10800000" flipV="1">
            <a:off x="2186825" y="231068"/>
            <a:ext cx="194656" cy="309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73DDFCBA-94CC-46D1-AF20-7D20D829CCFA}"/>
              </a:ext>
            </a:extLst>
          </p:cNvPr>
          <p:cNvCxnSpPr>
            <a:cxnSpLocks/>
          </p:cNvCxnSpPr>
          <p:nvPr/>
        </p:nvCxnSpPr>
        <p:spPr>
          <a:xfrm rot="10800000">
            <a:off x="2297325" y="635323"/>
            <a:ext cx="3057165" cy="1384462"/>
          </a:xfrm>
          <a:prstGeom prst="bentConnector3">
            <a:avLst>
              <a:gd name="adj1" fmla="val -2012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6E18719-1AC7-4E16-A962-6E4460908D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54763" y="1059894"/>
            <a:ext cx="1209874" cy="864178"/>
          </a:xfrm>
          <a:prstGeom prst="bentConnector3">
            <a:avLst>
              <a:gd name="adj1" fmla="val 995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11ECCDD2-5D10-4604-94D2-BCAE19AB23CE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1333431" y="757492"/>
            <a:ext cx="742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流程圖: 人工作業 147">
            <a:extLst>
              <a:ext uri="{FF2B5EF4-FFF2-40B4-BE49-F238E27FC236}">
                <a16:creationId xmlns:a16="http://schemas.microsoft.com/office/drawing/2014/main" id="{072A8994-A10F-4161-823D-C285AFBE56FD}"/>
              </a:ext>
            </a:extLst>
          </p:cNvPr>
          <p:cNvSpPr/>
          <p:nvPr/>
        </p:nvSpPr>
        <p:spPr>
          <a:xfrm rot="5400000" flipH="1">
            <a:off x="963655" y="770746"/>
            <a:ext cx="541626" cy="2209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44F1D3B3-592E-497E-A3D3-D8779FBC37C2}"/>
              </a:ext>
            </a:extLst>
          </p:cNvPr>
          <p:cNvCxnSpPr>
            <a:cxnSpLocks/>
          </p:cNvCxnSpPr>
          <p:nvPr/>
        </p:nvCxnSpPr>
        <p:spPr>
          <a:xfrm flipH="1">
            <a:off x="2067873" y="1428432"/>
            <a:ext cx="1108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B3D16188-A072-455F-A62A-032FBC039FB8}"/>
              </a:ext>
            </a:extLst>
          </p:cNvPr>
          <p:cNvSpPr/>
          <p:nvPr/>
        </p:nvSpPr>
        <p:spPr>
          <a:xfrm>
            <a:off x="1291482" y="1310466"/>
            <a:ext cx="774060" cy="244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CONCAT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接點: 肘形 152">
            <a:extLst>
              <a:ext uri="{FF2B5EF4-FFF2-40B4-BE49-F238E27FC236}">
                <a16:creationId xmlns:a16="http://schemas.microsoft.com/office/drawing/2014/main" id="{F6F87B77-F8F2-4832-8E26-CF6E6EFE941C}"/>
              </a:ext>
            </a:extLst>
          </p:cNvPr>
          <p:cNvCxnSpPr>
            <a:cxnSpLocks/>
            <a:stCxn id="151" idx="0"/>
          </p:cNvCxnSpPr>
          <p:nvPr/>
        </p:nvCxnSpPr>
        <p:spPr>
          <a:xfrm rot="16200000" flipV="1">
            <a:off x="1376333" y="1008287"/>
            <a:ext cx="282929" cy="321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D87C22E5-C59C-485F-B038-7C5DB39383FD}"/>
              </a:ext>
            </a:extLst>
          </p:cNvPr>
          <p:cNvCxnSpPr>
            <a:cxnSpLocks/>
          </p:cNvCxnSpPr>
          <p:nvPr/>
        </p:nvCxnSpPr>
        <p:spPr>
          <a:xfrm>
            <a:off x="1031830" y="1442530"/>
            <a:ext cx="26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: 圓角 155">
            <a:extLst>
              <a:ext uri="{FF2B5EF4-FFF2-40B4-BE49-F238E27FC236}">
                <a16:creationId xmlns:a16="http://schemas.microsoft.com/office/drawing/2014/main" id="{6288D5C8-3245-4252-9B4E-62AC81746EDF}"/>
              </a:ext>
            </a:extLst>
          </p:cNvPr>
          <p:cNvSpPr/>
          <p:nvPr/>
        </p:nvSpPr>
        <p:spPr>
          <a:xfrm>
            <a:off x="578617" y="1310466"/>
            <a:ext cx="453212" cy="242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&lt;&lt;2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3979D59A-A736-48EA-A35E-8549DDEAA497}"/>
              </a:ext>
            </a:extLst>
          </p:cNvPr>
          <p:cNvCxnSpPr>
            <a:cxnSpLocks/>
            <a:endCxn id="156" idx="2"/>
          </p:cNvCxnSpPr>
          <p:nvPr/>
        </p:nvCxnSpPr>
        <p:spPr>
          <a:xfrm rot="10800000" flipV="1">
            <a:off x="805223" y="1219344"/>
            <a:ext cx="2899036" cy="333507"/>
          </a:xfrm>
          <a:prstGeom prst="bentConnector4">
            <a:avLst>
              <a:gd name="adj1" fmla="val 46092"/>
              <a:gd name="adj2" fmla="val 168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E98F6AEF-1658-40D7-A02C-5DA1917CC943}"/>
              </a:ext>
            </a:extLst>
          </p:cNvPr>
          <p:cNvCxnSpPr>
            <a:stCxn id="148" idx="2"/>
            <a:endCxn id="4" idx="1"/>
          </p:cNvCxnSpPr>
          <p:nvPr/>
        </p:nvCxnSpPr>
        <p:spPr>
          <a:xfrm rot="10800000" flipV="1">
            <a:off x="239562" y="881244"/>
            <a:ext cx="884408" cy="2547755"/>
          </a:xfrm>
          <a:prstGeom prst="bentConnector3">
            <a:avLst>
              <a:gd name="adj1" fmla="val 125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接點: 肘形 180">
            <a:extLst>
              <a:ext uri="{FF2B5EF4-FFF2-40B4-BE49-F238E27FC236}">
                <a16:creationId xmlns:a16="http://schemas.microsoft.com/office/drawing/2014/main" id="{B381CB5C-EE97-4860-B188-4DA3D28EC9A3}"/>
              </a:ext>
            </a:extLst>
          </p:cNvPr>
          <p:cNvCxnSpPr>
            <a:cxnSpLocks/>
            <a:endCxn id="148" idx="3"/>
          </p:cNvCxnSpPr>
          <p:nvPr/>
        </p:nvCxnSpPr>
        <p:spPr>
          <a:xfrm rot="10800000">
            <a:off x="1234468" y="664596"/>
            <a:ext cx="3573298" cy="106525"/>
          </a:xfrm>
          <a:prstGeom prst="bentConnector4">
            <a:avLst>
              <a:gd name="adj1" fmla="val -704"/>
              <a:gd name="adj2" fmla="val 28598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接點: 肘形 192">
            <a:extLst>
              <a:ext uri="{FF2B5EF4-FFF2-40B4-BE49-F238E27FC236}">
                <a16:creationId xmlns:a16="http://schemas.microsoft.com/office/drawing/2014/main" id="{48264468-FA39-43FD-93FA-D5A3457B9A18}"/>
              </a:ext>
            </a:extLst>
          </p:cNvPr>
          <p:cNvCxnSpPr>
            <a:endCxn id="66" idx="2"/>
          </p:cNvCxnSpPr>
          <p:nvPr/>
        </p:nvCxnSpPr>
        <p:spPr>
          <a:xfrm rot="16200000" flipV="1">
            <a:off x="3930364" y="3047738"/>
            <a:ext cx="2645643" cy="1945593"/>
          </a:xfrm>
          <a:prstGeom prst="bentConnector3">
            <a:avLst>
              <a:gd name="adj1" fmla="val 73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23278D4-CB95-4152-864B-31F3A5C57B21}"/>
              </a:ext>
            </a:extLst>
          </p:cNvPr>
          <p:cNvCxnSpPr>
            <a:cxnSpLocks/>
          </p:cNvCxnSpPr>
          <p:nvPr/>
        </p:nvCxnSpPr>
        <p:spPr>
          <a:xfrm>
            <a:off x="6769794" y="5992025"/>
            <a:ext cx="805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流程圖: 人工作業 197">
            <a:extLst>
              <a:ext uri="{FF2B5EF4-FFF2-40B4-BE49-F238E27FC236}">
                <a16:creationId xmlns:a16="http://schemas.microsoft.com/office/drawing/2014/main" id="{8DAA3C39-5185-419F-B1FA-35CDCD8078C7}"/>
              </a:ext>
            </a:extLst>
          </p:cNvPr>
          <p:cNvSpPr/>
          <p:nvPr/>
        </p:nvSpPr>
        <p:spPr>
          <a:xfrm rot="16200000">
            <a:off x="7431227" y="5960989"/>
            <a:ext cx="513091" cy="187414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1" name="圓角矩形 41">
            <a:extLst>
              <a:ext uri="{FF2B5EF4-FFF2-40B4-BE49-F238E27FC236}">
                <a16:creationId xmlns:a16="http://schemas.microsoft.com/office/drawing/2014/main" id="{515B877C-008E-41C8-AEA4-074C91A3D9AB}"/>
              </a:ext>
            </a:extLst>
          </p:cNvPr>
          <p:cNvSpPr/>
          <p:nvPr/>
        </p:nvSpPr>
        <p:spPr>
          <a:xfrm>
            <a:off x="7828843" y="5054693"/>
            <a:ext cx="1001575" cy="5773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ALU</a:t>
            </a:r>
          </a:p>
          <a:p>
            <a:pPr algn="ctr"/>
            <a:r>
              <a:rPr lang="en-US" altLang="zh-TW" sz="1800" dirty="0"/>
              <a:t>Control</a:t>
            </a:r>
            <a:endParaRPr lang="zh-TW" altLang="en-US" dirty="0"/>
          </a:p>
        </p:txBody>
      </p:sp>
      <p:sp>
        <p:nvSpPr>
          <p:cNvPr id="202" name="流程圖: 人工作業 201">
            <a:extLst>
              <a:ext uri="{FF2B5EF4-FFF2-40B4-BE49-F238E27FC236}">
                <a16:creationId xmlns:a16="http://schemas.microsoft.com/office/drawing/2014/main" id="{5348B0B9-9537-4872-B70D-220EF01152EC}"/>
              </a:ext>
            </a:extLst>
          </p:cNvPr>
          <p:cNvSpPr/>
          <p:nvPr/>
        </p:nvSpPr>
        <p:spPr>
          <a:xfrm rot="16200000">
            <a:off x="7172644" y="4317093"/>
            <a:ext cx="513091" cy="32693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3" name="流程圖: 人工作業 202">
            <a:extLst>
              <a:ext uri="{FF2B5EF4-FFF2-40B4-BE49-F238E27FC236}">
                <a16:creationId xmlns:a16="http://schemas.microsoft.com/office/drawing/2014/main" id="{35F250CB-DE31-4D6E-B067-D716BE68A105}"/>
              </a:ext>
            </a:extLst>
          </p:cNvPr>
          <p:cNvSpPr/>
          <p:nvPr/>
        </p:nvSpPr>
        <p:spPr>
          <a:xfrm rot="16200000">
            <a:off x="7818115" y="3856847"/>
            <a:ext cx="1026199" cy="56341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8E9D0FB-8301-4828-B8EB-9F21E8068DFE}"/>
              </a:ext>
            </a:extLst>
          </p:cNvPr>
          <p:cNvSpPr/>
          <p:nvPr/>
        </p:nvSpPr>
        <p:spPr>
          <a:xfrm>
            <a:off x="7648878" y="3067799"/>
            <a:ext cx="1014940" cy="344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HI</a:t>
            </a:r>
            <a:r>
              <a:rPr lang="zh-TW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TW" sz="1600" dirty="0">
                <a:solidFill>
                  <a:schemeClr val="tx1"/>
                </a:solidFill>
              </a:rPr>
              <a:t>LO</a:t>
            </a:r>
            <a:r>
              <a:rPr lang="zh-TW" altLang="en-US" sz="1600" dirty="0">
                <a:solidFill>
                  <a:schemeClr val="tx1"/>
                </a:solidFill>
              </a:rPr>
              <a:t>    </a:t>
            </a:r>
          </a:p>
        </p:txBody>
      </p: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BF963FB-F995-4FFD-800D-C88BA6B0B644}"/>
              </a:ext>
            </a:extLst>
          </p:cNvPr>
          <p:cNvCxnSpPr>
            <a:cxnSpLocks/>
            <a:stCxn id="204" idx="0"/>
            <a:endCxn id="204" idx="2"/>
          </p:cNvCxnSpPr>
          <p:nvPr/>
        </p:nvCxnSpPr>
        <p:spPr>
          <a:xfrm>
            <a:off x="8156348" y="3067799"/>
            <a:ext cx="0" cy="34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流程圖: 人工作業 208">
            <a:extLst>
              <a:ext uri="{FF2B5EF4-FFF2-40B4-BE49-F238E27FC236}">
                <a16:creationId xmlns:a16="http://schemas.microsoft.com/office/drawing/2014/main" id="{73AF1611-6257-41F4-9012-DEAC2DA38197}"/>
              </a:ext>
            </a:extLst>
          </p:cNvPr>
          <p:cNvSpPr/>
          <p:nvPr/>
        </p:nvSpPr>
        <p:spPr>
          <a:xfrm rot="16200000">
            <a:off x="7277821" y="1721768"/>
            <a:ext cx="1026199" cy="94273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0D0C2C30-838C-4A3C-B6F7-63EE7832C7C0}"/>
              </a:ext>
            </a:extLst>
          </p:cNvPr>
          <p:cNvSpPr txBox="1"/>
          <p:nvPr/>
        </p:nvSpPr>
        <p:spPr>
          <a:xfrm>
            <a:off x="7141021" y="1995819"/>
            <a:ext cx="11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Multiplier</a:t>
            </a:r>
            <a:endParaRPr lang="zh-TW" altLang="en-US" dirty="0"/>
          </a:p>
        </p:txBody>
      </p:sp>
      <p:sp>
        <p:nvSpPr>
          <p:cNvPr id="211" name="流程圖: 人工作業 210">
            <a:extLst>
              <a:ext uri="{FF2B5EF4-FFF2-40B4-BE49-F238E27FC236}">
                <a16:creationId xmlns:a16="http://schemas.microsoft.com/office/drawing/2014/main" id="{1B5A8164-8601-4DC9-8D02-705F65409962}"/>
              </a:ext>
            </a:extLst>
          </p:cNvPr>
          <p:cNvSpPr/>
          <p:nvPr/>
        </p:nvSpPr>
        <p:spPr>
          <a:xfrm rot="16200000">
            <a:off x="8579129" y="2025223"/>
            <a:ext cx="1026200" cy="25979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MUX</a:t>
            </a:r>
            <a:endParaRPr lang="zh-TW" altLang="en-US" sz="1400" dirty="0"/>
          </a:p>
        </p:txBody>
      </p: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914AD17B-6BE4-452F-9807-2E7E016FD86E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6746902" y="5343356"/>
            <a:ext cx="1081941" cy="1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6F6E92CD-1E81-4AA3-99DE-2F08EC94A5FC}"/>
              </a:ext>
            </a:extLst>
          </p:cNvPr>
          <p:cNvCxnSpPr>
            <a:cxnSpLocks/>
          </p:cNvCxnSpPr>
          <p:nvPr/>
        </p:nvCxnSpPr>
        <p:spPr>
          <a:xfrm flipV="1">
            <a:off x="6759428" y="4403922"/>
            <a:ext cx="519089" cy="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接點: 肘形 220">
            <a:extLst>
              <a:ext uri="{FF2B5EF4-FFF2-40B4-BE49-F238E27FC236}">
                <a16:creationId xmlns:a16="http://schemas.microsoft.com/office/drawing/2014/main" id="{D8499F41-D4C6-409C-B75A-30A878D52DA6}"/>
              </a:ext>
            </a:extLst>
          </p:cNvPr>
          <p:cNvCxnSpPr/>
          <p:nvPr/>
        </p:nvCxnSpPr>
        <p:spPr>
          <a:xfrm rot="5400000" flipH="1" flipV="1">
            <a:off x="6730326" y="4819714"/>
            <a:ext cx="724033" cy="346764"/>
          </a:xfrm>
          <a:prstGeom prst="bentConnector3">
            <a:avLst>
              <a:gd name="adj1" fmla="val 1005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矩形: 圓角 222">
            <a:extLst>
              <a:ext uri="{FF2B5EF4-FFF2-40B4-BE49-F238E27FC236}">
                <a16:creationId xmlns:a16="http://schemas.microsoft.com/office/drawing/2014/main" id="{7AC11303-510C-4F6E-8E20-8A91ED9B6965}"/>
              </a:ext>
            </a:extLst>
          </p:cNvPr>
          <p:cNvSpPr/>
          <p:nvPr/>
        </p:nvSpPr>
        <p:spPr>
          <a:xfrm>
            <a:off x="9468756" y="664595"/>
            <a:ext cx="216709" cy="56015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8" name="接點: 肘形 237">
            <a:extLst>
              <a:ext uri="{FF2B5EF4-FFF2-40B4-BE49-F238E27FC236}">
                <a16:creationId xmlns:a16="http://schemas.microsoft.com/office/drawing/2014/main" id="{7CEF65F1-9F43-4718-8268-8D5A0D2B4E24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790114" y="1242007"/>
            <a:ext cx="128846" cy="280483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接點: 肘形 239">
            <a:extLst>
              <a:ext uri="{FF2B5EF4-FFF2-40B4-BE49-F238E27FC236}">
                <a16:creationId xmlns:a16="http://schemas.microsoft.com/office/drawing/2014/main" id="{E29D54C3-FBF8-48B6-9DEA-1F59D8276789}"/>
              </a:ext>
            </a:extLst>
          </p:cNvPr>
          <p:cNvCxnSpPr>
            <a:endCxn id="202" idx="3"/>
          </p:cNvCxnSpPr>
          <p:nvPr/>
        </p:nvCxnSpPr>
        <p:spPr>
          <a:xfrm>
            <a:off x="6918859" y="4030499"/>
            <a:ext cx="510331" cy="2448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A476DB16-059B-4DD4-B286-632E9B1793E3}"/>
              </a:ext>
            </a:extLst>
          </p:cNvPr>
          <p:cNvCxnSpPr/>
          <p:nvPr/>
        </p:nvCxnSpPr>
        <p:spPr>
          <a:xfrm>
            <a:off x="6769794" y="3811526"/>
            <a:ext cx="1279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單箭頭接點 247">
            <a:extLst>
              <a:ext uri="{FF2B5EF4-FFF2-40B4-BE49-F238E27FC236}">
                <a16:creationId xmlns:a16="http://schemas.microsoft.com/office/drawing/2014/main" id="{169A6EF4-3D5A-40B5-B5DB-CBECAA933830}"/>
              </a:ext>
            </a:extLst>
          </p:cNvPr>
          <p:cNvCxnSpPr>
            <a:stCxn id="202" idx="2"/>
          </p:cNvCxnSpPr>
          <p:nvPr/>
        </p:nvCxnSpPr>
        <p:spPr>
          <a:xfrm>
            <a:off x="7592655" y="4480558"/>
            <a:ext cx="456851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D67B8098-6B9D-4847-9CDB-1F3BE6635D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4617" y="2604550"/>
            <a:ext cx="2324191" cy="273836"/>
          </a:xfrm>
          <a:prstGeom prst="bentConnector3">
            <a:avLst>
              <a:gd name="adj1" fmla="val -20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接點: 肘形 263">
            <a:extLst>
              <a:ext uri="{FF2B5EF4-FFF2-40B4-BE49-F238E27FC236}">
                <a16:creationId xmlns:a16="http://schemas.microsoft.com/office/drawing/2014/main" id="{E29E5321-A08B-4FE2-93A1-D37BBB3FAA1D}"/>
              </a:ext>
            </a:extLst>
          </p:cNvPr>
          <p:cNvCxnSpPr/>
          <p:nvPr/>
        </p:nvCxnSpPr>
        <p:spPr>
          <a:xfrm rot="16200000" flipH="1">
            <a:off x="6411029" y="4545256"/>
            <a:ext cx="1947292" cy="678444"/>
          </a:xfrm>
          <a:prstGeom prst="bentConnector3">
            <a:avLst>
              <a:gd name="adj1" fmla="val -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47F65856-7138-407D-9CAE-D91C95BE9524}"/>
              </a:ext>
            </a:extLst>
          </p:cNvPr>
          <p:cNvCxnSpPr>
            <a:cxnSpLocks/>
          </p:cNvCxnSpPr>
          <p:nvPr/>
        </p:nvCxnSpPr>
        <p:spPr>
          <a:xfrm>
            <a:off x="6779954" y="6174905"/>
            <a:ext cx="805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線接點 270">
            <a:extLst>
              <a:ext uri="{FF2B5EF4-FFF2-40B4-BE49-F238E27FC236}">
                <a16:creationId xmlns:a16="http://schemas.microsoft.com/office/drawing/2014/main" id="{1221B6F1-B7BD-4094-940B-8992CE369D01}"/>
              </a:ext>
            </a:extLst>
          </p:cNvPr>
          <p:cNvCxnSpPr>
            <a:stCxn id="198" idx="2"/>
          </p:cNvCxnSpPr>
          <p:nvPr/>
        </p:nvCxnSpPr>
        <p:spPr>
          <a:xfrm>
            <a:off x="7781480" y="6054696"/>
            <a:ext cx="1687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ED6AA48C-9613-4F6F-9C03-6551BCEA6CF1}"/>
              </a:ext>
            </a:extLst>
          </p:cNvPr>
          <p:cNvCxnSpPr>
            <a:cxnSpLocks/>
            <a:stCxn id="201" idx="0"/>
            <a:endCxn id="203" idx="1"/>
          </p:cNvCxnSpPr>
          <p:nvPr/>
        </p:nvCxnSpPr>
        <p:spPr>
          <a:xfrm flipV="1">
            <a:off x="8329631" y="4549035"/>
            <a:ext cx="1584" cy="5056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接點: 肘形 279">
            <a:extLst>
              <a:ext uri="{FF2B5EF4-FFF2-40B4-BE49-F238E27FC236}">
                <a16:creationId xmlns:a16="http://schemas.microsoft.com/office/drawing/2014/main" id="{844FA09B-C04D-4FFC-BD69-B5B86F313662}"/>
              </a:ext>
            </a:extLst>
          </p:cNvPr>
          <p:cNvCxnSpPr/>
          <p:nvPr/>
        </p:nvCxnSpPr>
        <p:spPr>
          <a:xfrm rot="5400000">
            <a:off x="6180292" y="2672265"/>
            <a:ext cx="2040715" cy="237807"/>
          </a:xfrm>
          <a:prstGeom prst="bentConnector3">
            <a:avLst>
              <a:gd name="adj1" fmla="val 12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接點: 肘形 281">
            <a:extLst>
              <a:ext uri="{FF2B5EF4-FFF2-40B4-BE49-F238E27FC236}">
                <a16:creationId xmlns:a16="http://schemas.microsoft.com/office/drawing/2014/main" id="{ACC6C68E-9AEA-4752-A8BE-5FA21BECA494}"/>
              </a:ext>
            </a:extLst>
          </p:cNvPr>
          <p:cNvCxnSpPr>
            <a:cxnSpLocks/>
          </p:cNvCxnSpPr>
          <p:nvPr/>
        </p:nvCxnSpPr>
        <p:spPr>
          <a:xfrm rot="5400000">
            <a:off x="6247423" y="3325312"/>
            <a:ext cx="1956284" cy="189537"/>
          </a:xfrm>
          <a:prstGeom prst="bentConnector3">
            <a:avLst>
              <a:gd name="adj1" fmla="val 1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接點: 肘形 285">
            <a:extLst>
              <a:ext uri="{FF2B5EF4-FFF2-40B4-BE49-F238E27FC236}">
                <a16:creationId xmlns:a16="http://schemas.microsoft.com/office/drawing/2014/main" id="{1BC2611F-FA14-4D0E-820D-8130EF17CC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77538" y="3628167"/>
            <a:ext cx="2386471" cy="466579"/>
          </a:xfrm>
          <a:prstGeom prst="bentConnector3">
            <a:avLst>
              <a:gd name="adj1" fmla="val 5468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接點: 肘形 291">
            <a:extLst>
              <a:ext uri="{FF2B5EF4-FFF2-40B4-BE49-F238E27FC236}">
                <a16:creationId xmlns:a16="http://schemas.microsoft.com/office/drawing/2014/main" id="{06566BA5-DCCB-4AE9-BAC1-835E45F67189}"/>
              </a:ext>
            </a:extLst>
          </p:cNvPr>
          <p:cNvCxnSpPr>
            <a:cxnSpLocks/>
            <a:stCxn id="210" idx="3"/>
            <a:endCxn id="204" idx="1"/>
          </p:cNvCxnSpPr>
          <p:nvPr/>
        </p:nvCxnSpPr>
        <p:spPr>
          <a:xfrm flipH="1">
            <a:off x="7648878" y="2180485"/>
            <a:ext cx="607315" cy="1059456"/>
          </a:xfrm>
          <a:prstGeom prst="bentConnector5">
            <a:avLst>
              <a:gd name="adj1" fmla="val -37641"/>
              <a:gd name="adj2" fmla="val 50591"/>
              <a:gd name="adj3" fmla="val 1225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接點: 肘形 313">
            <a:extLst>
              <a:ext uri="{FF2B5EF4-FFF2-40B4-BE49-F238E27FC236}">
                <a16:creationId xmlns:a16="http://schemas.microsoft.com/office/drawing/2014/main" id="{9F0F9673-DDCA-4A38-8AD0-6EC34F4F6EFA}"/>
              </a:ext>
            </a:extLst>
          </p:cNvPr>
          <p:cNvCxnSpPr>
            <a:cxnSpLocks/>
          </p:cNvCxnSpPr>
          <p:nvPr/>
        </p:nvCxnSpPr>
        <p:spPr>
          <a:xfrm flipV="1">
            <a:off x="7781480" y="2779259"/>
            <a:ext cx="751417" cy="288541"/>
          </a:xfrm>
          <a:prstGeom prst="bentConnector3">
            <a:avLst>
              <a:gd name="adj1" fmla="val -2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接點: 肘形 318">
            <a:extLst>
              <a:ext uri="{FF2B5EF4-FFF2-40B4-BE49-F238E27FC236}">
                <a16:creationId xmlns:a16="http://schemas.microsoft.com/office/drawing/2014/main" id="{2CAF9069-6A6E-42F7-995A-C5C76B1AE29C}"/>
              </a:ext>
            </a:extLst>
          </p:cNvPr>
          <p:cNvCxnSpPr/>
          <p:nvPr/>
        </p:nvCxnSpPr>
        <p:spPr>
          <a:xfrm rot="5400000" flipH="1" flipV="1">
            <a:off x="8252344" y="2079634"/>
            <a:ext cx="989299" cy="441946"/>
          </a:xfrm>
          <a:prstGeom prst="bentConnector3">
            <a:avLst>
              <a:gd name="adj1" fmla="val 1003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接點: 肘形 324">
            <a:extLst>
              <a:ext uri="{FF2B5EF4-FFF2-40B4-BE49-F238E27FC236}">
                <a16:creationId xmlns:a16="http://schemas.microsoft.com/office/drawing/2014/main" id="{E3F44355-A41C-426C-8114-739EEAA498B8}"/>
              </a:ext>
            </a:extLst>
          </p:cNvPr>
          <p:cNvCxnSpPr/>
          <p:nvPr/>
        </p:nvCxnSpPr>
        <p:spPr>
          <a:xfrm flipV="1">
            <a:off x="8331214" y="2895782"/>
            <a:ext cx="281709" cy="172017"/>
          </a:xfrm>
          <a:prstGeom prst="bentConnector3">
            <a:avLst>
              <a:gd name="adj1" fmla="val -409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接點: 肘形 327">
            <a:extLst>
              <a:ext uri="{FF2B5EF4-FFF2-40B4-BE49-F238E27FC236}">
                <a16:creationId xmlns:a16="http://schemas.microsoft.com/office/drawing/2014/main" id="{FC804B6C-FB46-4F9E-ACA2-AA4B3867980A}"/>
              </a:ext>
            </a:extLst>
          </p:cNvPr>
          <p:cNvCxnSpPr>
            <a:cxnSpLocks/>
            <a:endCxn id="211" idx="0"/>
          </p:cNvCxnSpPr>
          <p:nvPr/>
        </p:nvCxnSpPr>
        <p:spPr>
          <a:xfrm rot="5400000" flipH="1" flipV="1">
            <a:off x="8424491" y="2343554"/>
            <a:ext cx="726272" cy="349407"/>
          </a:xfrm>
          <a:prstGeom prst="bentConnector4">
            <a:avLst>
              <a:gd name="adj1" fmla="val 41057"/>
              <a:gd name="adj2" fmla="val 50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接點: 肘形 338">
            <a:extLst>
              <a:ext uri="{FF2B5EF4-FFF2-40B4-BE49-F238E27FC236}">
                <a16:creationId xmlns:a16="http://schemas.microsoft.com/office/drawing/2014/main" id="{63D9216B-ED3C-40D1-A7C8-478110994DC4}"/>
              </a:ext>
            </a:extLst>
          </p:cNvPr>
          <p:cNvCxnSpPr>
            <a:stCxn id="203" idx="2"/>
          </p:cNvCxnSpPr>
          <p:nvPr/>
        </p:nvCxnSpPr>
        <p:spPr>
          <a:xfrm flipV="1">
            <a:off x="8612923" y="3067799"/>
            <a:ext cx="134070" cy="1070756"/>
          </a:xfrm>
          <a:prstGeom prst="bentConnector4">
            <a:avLst>
              <a:gd name="adj1" fmla="val 102305"/>
              <a:gd name="adj2" fmla="val 6315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接點: 肘形 341">
            <a:extLst>
              <a:ext uri="{FF2B5EF4-FFF2-40B4-BE49-F238E27FC236}">
                <a16:creationId xmlns:a16="http://schemas.microsoft.com/office/drawing/2014/main" id="{664896F9-3978-4876-8ADE-4A665DDCF5A6}"/>
              </a:ext>
            </a:extLst>
          </p:cNvPr>
          <p:cNvCxnSpPr/>
          <p:nvPr/>
        </p:nvCxnSpPr>
        <p:spPr>
          <a:xfrm rot="5400000" flipH="1" flipV="1">
            <a:off x="8540144" y="2645612"/>
            <a:ext cx="629037" cy="215338"/>
          </a:xfrm>
          <a:prstGeom prst="bentConnector3">
            <a:avLst>
              <a:gd name="adj1" fmla="val 10007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接點: 肘形 350">
            <a:extLst>
              <a:ext uri="{FF2B5EF4-FFF2-40B4-BE49-F238E27FC236}">
                <a16:creationId xmlns:a16="http://schemas.microsoft.com/office/drawing/2014/main" id="{3883C6A5-7971-430E-8DA2-55841C8BE91B}"/>
              </a:ext>
            </a:extLst>
          </p:cNvPr>
          <p:cNvCxnSpPr>
            <a:stCxn id="201" idx="3"/>
            <a:endCxn id="211" idx="1"/>
          </p:cNvCxnSpPr>
          <p:nvPr/>
        </p:nvCxnSpPr>
        <p:spPr>
          <a:xfrm flipV="1">
            <a:off x="8830418" y="2565601"/>
            <a:ext cx="261811" cy="277775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接點: 肘形 352">
            <a:extLst>
              <a:ext uri="{FF2B5EF4-FFF2-40B4-BE49-F238E27FC236}">
                <a16:creationId xmlns:a16="http://schemas.microsoft.com/office/drawing/2014/main" id="{94DCD798-4D68-4FF9-8391-5A676D965A26}"/>
              </a:ext>
            </a:extLst>
          </p:cNvPr>
          <p:cNvCxnSpPr>
            <a:cxnSpLocks/>
          </p:cNvCxnSpPr>
          <p:nvPr/>
        </p:nvCxnSpPr>
        <p:spPr>
          <a:xfrm>
            <a:off x="6790114" y="1160727"/>
            <a:ext cx="2549796" cy="645230"/>
          </a:xfrm>
          <a:prstGeom prst="bentConnector3">
            <a:avLst>
              <a:gd name="adj1" fmla="val 99409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接點: 肘形 372">
            <a:extLst>
              <a:ext uri="{FF2B5EF4-FFF2-40B4-BE49-F238E27FC236}">
                <a16:creationId xmlns:a16="http://schemas.microsoft.com/office/drawing/2014/main" id="{BCEFD388-43FE-4DCF-BAFA-2FEC935AD568}"/>
              </a:ext>
            </a:extLst>
          </p:cNvPr>
          <p:cNvCxnSpPr>
            <a:cxnSpLocks/>
          </p:cNvCxnSpPr>
          <p:nvPr/>
        </p:nvCxnSpPr>
        <p:spPr>
          <a:xfrm rot="5400000">
            <a:off x="6883847" y="3236916"/>
            <a:ext cx="3861208" cy="1010279"/>
          </a:xfrm>
          <a:prstGeom prst="bentConnector3">
            <a:avLst>
              <a:gd name="adj1" fmla="val 10592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接點: 肘形 377">
            <a:extLst>
              <a:ext uri="{FF2B5EF4-FFF2-40B4-BE49-F238E27FC236}">
                <a16:creationId xmlns:a16="http://schemas.microsoft.com/office/drawing/2014/main" id="{BD53F8E3-2EDC-4E9A-96EE-E1676790A68A}"/>
              </a:ext>
            </a:extLst>
          </p:cNvPr>
          <p:cNvCxnSpPr/>
          <p:nvPr/>
        </p:nvCxnSpPr>
        <p:spPr>
          <a:xfrm>
            <a:off x="7043631" y="4398222"/>
            <a:ext cx="2425125" cy="497530"/>
          </a:xfrm>
          <a:prstGeom prst="bentConnector3">
            <a:avLst>
              <a:gd name="adj1" fmla="val -2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線接點 380">
            <a:extLst>
              <a:ext uri="{FF2B5EF4-FFF2-40B4-BE49-F238E27FC236}">
                <a16:creationId xmlns:a16="http://schemas.microsoft.com/office/drawing/2014/main" id="{BC15DDE7-CB6C-4D33-A315-51E3D703CC96}"/>
              </a:ext>
            </a:extLst>
          </p:cNvPr>
          <p:cNvCxnSpPr>
            <a:cxnSpLocks/>
          </p:cNvCxnSpPr>
          <p:nvPr/>
        </p:nvCxnSpPr>
        <p:spPr>
          <a:xfrm flipV="1">
            <a:off x="9477050" y="1160727"/>
            <a:ext cx="200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>
            <a:extLst>
              <a:ext uri="{FF2B5EF4-FFF2-40B4-BE49-F238E27FC236}">
                <a16:creationId xmlns:a16="http://schemas.microsoft.com/office/drawing/2014/main" id="{D5A5D47E-3F3F-4B6F-89B3-E3B58C93E069}"/>
              </a:ext>
            </a:extLst>
          </p:cNvPr>
          <p:cNvCxnSpPr>
            <a:cxnSpLocks/>
          </p:cNvCxnSpPr>
          <p:nvPr/>
        </p:nvCxnSpPr>
        <p:spPr>
          <a:xfrm flipV="1">
            <a:off x="9477050" y="916887"/>
            <a:ext cx="200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文字方塊 383">
            <a:extLst>
              <a:ext uri="{FF2B5EF4-FFF2-40B4-BE49-F238E27FC236}">
                <a16:creationId xmlns:a16="http://schemas.microsoft.com/office/drawing/2014/main" id="{35729133-4F63-4033-AFE6-E5766A55BD32}"/>
              </a:ext>
            </a:extLst>
          </p:cNvPr>
          <p:cNvSpPr txBox="1"/>
          <p:nvPr/>
        </p:nvSpPr>
        <p:spPr>
          <a:xfrm>
            <a:off x="9418923" y="656358"/>
            <a:ext cx="29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</a:t>
            </a:r>
            <a:endParaRPr lang="zh-TW" altLang="en-US" sz="1400" dirty="0"/>
          </a:p>
        </p:txBody>
      </p:sp>
      <p:sp>
        <p:nvSpPr>
          <p:cNvPr id="385" name="文字方塊 384">
            <a:extLst>
              <a:ext uri="{FF2B5EF4-FFF2-40B4-BE49-F238E27FC236}">
                <a16:creationId xmlns:a16="http://schemas.microsoft.com/office/drawing/2014/main" id="{CCA2B488-7476-4ECD-ACA3-608C3C7FF74A}"/>
              </a:ext>
            </a:extLst>
          </p:cNvPr>
          <p:cNvSpPr txBox="1"/>
          <p:nvPr/>
        </p:nvSpPr>
        <p:spPr>
          <a:xfrm>
            <a:off x="9418923" y="900198"/>
            <a:ext cx="29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</a:t>
            </a:r>
            <a:endParaRPr lang="zh-TW" altLang="en-US" sz="1400" dirty="0"/>
          </a:p>
        </p:txBody>
      </p:sp>
      <p:cxnSp>
        <p:nvCxnSpPr>
          <p:cNvPr id="387" name="接點: 肘形 386">
            <a:extLst>
              <a:ext uri="{FF2B5EF4-FFF2-40B4-BE49-F238E27FC236}">
                <a16:creationId xmlns:a16="http://schemas.microsoft.com/office/drawing/2014/main" id="{9F96AE63-0E07-4F45-93C4-EEEBC2920EA3}"/>
              </a:ext>
            </a:extLst>
          </p:cNvPr>
          <p:cNvCxnSpPr>
            <a:stCxn id="89" idx="3"/>
            <a:endCxn id="384" idx="1"/>
          </p:cNvCxnSpPr>
          <p:nvPr/>
        </p:nvCxnSpPr>
        <p:spPr>
          <a:xfrm>
            <a:off x="6746902" y="566192"/>
            <a:ext cx="2672021" cy="24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接點: 肘形 388">
            <a:extLst>
              <a:ext uri="{FF2B5EF4-FFF2-40B4-BE49-F238E27FC236}">
                <a16:creationId xmlns:a16="http://schemas.microsoft.com/office/drawing/2014/main" id="{9700EE5D-90D5-47D3-A2D6-08D98170A2B7}"/>
              </a:ext>
            </a:extLst>
          </p:cNvPr>
          <p:cNvCxnSpPr>
            <a:stCxn id="8" idx="3"/>
            <a:endCxn id="385" idx="1"/>
          </p:cNvCxnSpPr>
          <p:nvPr/>
        </p:nvCxnSpPr>
        <p:spPr>
          <a:xfrm>
            <a:off x="6763051" y="887047"/>
            <a:ext cx="2655872" cy="16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FC736F4A-9AAE-4040-A58D-91DA554EE376}"/>
              </a:ext>
            </a:extLst>
          </p:cNvPr>
          <p:cNvSpPr txBox="1"/>
          <p:nvPr/>
        </p:nvSpPr>
        <p:spPr>
          <a:xfrm>
            <a:off x="9073925" y="6188923"/>
            <a:ext cx="112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EX/MEM</a:t>
            </a:r>
            <a:endParaRPr lang="zh-TW" altLang="en-US" dirty="0"/>
          </a:p>
        </p:txBody>
      </p: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19AA626C-C32D-4112-B812-B63AE9627BDF}"/>
              </a:ext>
            </a:extLst>
          </p:cNvPr>
          <p:cNvCxnSpPr>
            <a:stCxn id="211" idx="2"/>
          </p:cNvCxnSpPr>
          <p:nvPr/>
        </p:nvCxnSpPr>
        <p:spPr>
          <a:xfrm>
            <a:off x="9222127" y="2155121"/>
            <a:ext cx="2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矩形 392">
            <a:extLst>
              <a:ext uri="{FF2B5EF4-FFF2-40B4-BE49-F238E27FC236}">
                <a16:creationId xmlns:a16="http://schemas.microsoft.com/office/drawing/2014/main" id="{B8007850-5AA4-4DF7-BDC4-0CBD45235599}"/>
              </a:ext>
            </a:extLst>
          </p:cNvPr>
          <p:cNvSpPr/>
          <p:nvPr/>
        </p:nvSpPr>
        <p:spPr>
          <a:xfrm>
            <a:off x="9903627" y="3556596"/>
            <a:ext cx="1121542" cy="1642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7" name="接點: 肘形 396">
            <a:extLst>
              <a:ext uri="{FF2B5EF4-FFF2-40B4-BE49-F238E27FC236}">
                <a16:creationId xmlns:a16="http://schemas.microsoft.com/office/drawing/2014/main" id="{C707ED14-C22C-450E-BBB6-6D3DF51C014E}"/>
              </a:ext>
            </a:extLst>
          </p:cNvPr>
          <p:cNvCxnSpPr>
            <a:stCxn id="385" idx="3"/>
            <a:endCxn id="393" idx="0"/>
          </p:cNvCxnSpPr>
          <p:nvPr/>
        </p:nvCxnSpPr>
        <p:spPr>
          <a:xfrm>
            <a:off x="9714976" y="1054087"/>
            <a:ext cx="749422" cy="2502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88D90C25-236B-4987-B8F0-2F7DCD9E7EA5}"/>
              </a:ext>
            </a:extLst>
          </p:cNvPr>
          <p:cNvCxnSpPr/>
          <p:nvPr/>
        </p:nvCxnSpPr>
        <p:spPr>
          <a:xfrm>
            <a:off x="9685465" y="4884477"/>
            <a:ext cx="219539" cy="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線單箭頭接點 400">
            <a:extLst>
              <a:ext uri="{FF2B5EF4-FFF2-40B4-BE49-F238E27FC236}">
                <a16:creationId xmlns:a16="http://schemas.microsoft.com/office/drawing/2014/main" id="{C92400AE-271B-4019-9382-0968B4BB089A}"/>
              </a:ext>
            </a:extLst>
          </p:cNvPr>
          <p:cNvCxnSpPr/>
          <p:nvPr/>
        </p:nvCxnSpPr>
        <p:spPr>
          <a:xfrm>
            <a:off x="9695625" y="3888797"/>
            <a:ext cx="219539" cy="1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矩形: 圓角 401">
            <a:extLst>
              <a:ext uri="{FF2B5EF4-FFF2-40B4-BE49-F238E27FC236}">
                <a16:creationId xmlns:a16="http://schemas.microsoft.com/office/drawing/2014/main" id="{C5EEEB2F-D060-4579-8E17-CB14D492FCC0}"/>
              </a:ext>
            </a:extLst>
          </p:cNvPr>
          <p:cNvSpPr/>
          <p:nvPr/>
        </p:nvSpPr>
        <p:spPr>
          <a:xfrm>
            <a:off x="11194395" y="916887"/>
            <a:ext cx="176140" cy="53492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3" name="文字方塊 402">
            <a:extLst>
              <a:ext uri="{FF2B5EF4-FFF2-40B4-BE49-F238E27FC236}">
                <a16:creationId xmlns:a16="http://schemas.microsoft.com/office/drawing/2014/main" id="{AF526029-F454-40E9-8BCE-99C4FD8646ED}"/>
              </a:ext>
            </a:extLst>
          </p:cNvPr>
          <p:cNvSpPr txBox="1"/>
          <p:nvPr/>
        </p:nvSpPr>
        <p:spPr>
          <a:xfrm>
            <a:off x="9780848" y="3734908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ADDR</a:t>
            </a:r>
            <a:endParaRPr lang="zh-TW" altLang="en-US" sz="1400" dirty="0"/>
          </a:p>
        </p:txBody>
      </p: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C379BB26-4A1A-4163-B257-0D4A491DC53E}"/>
              </a:ext>
            </a:extLst>
          </p:cNvPr>
          <p:cNvSpPr txBox="1"/>
          <p:nvPr/>
        </p:nvSpPr>
        <p:spPr>
          <a:xfrm>
            <a:off x="9822225" y="4746915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WD</a:t>
            </a:r>
            <a:endParaRPr lang="zh-TW" altLang="en-US" sz="1400" dirty="0"/>
          </a:p>
        </p:txBody>
      </p:sp>
      <p:sp>
        <p:nvSpPr>
          <p:cNvPr id="405" name="文字方塊 404">
            <a:extLst>
              <a:ext uri="{FF2B5EF4-FFF2-40B4-BE49-F238E27FC236}">
                <a16:creationId xmlns:a16="http://schemas.microsoft.com/office/drawing/2014/main" id="{72499DDC-7CF8-436A-A7F4-DAB6298E178C}"/>
              </a:ext>
            </a:extLst>
          </p:cNvPr>
          <p:cNvSpPr txBox="1"/>
          <p:nvPr/>
        </p:nvSpPr>
        <p:spPr>
          <a:xfrm>
            <a:off x="10574498" y="4116465"/>
            <a:ext cx="65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RD</a:t>
            </a:r>
            <a:endParaRPr lang="zh-TW" altLang="en-US" sz="1400" dirty="0"/>
          </a:p>
        </p:txBody>
      </p: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2F8DCA77-13A0-4B91-9EA1-C75C9F32AFD0}"/>
              </a:ext>
            </a:extLst>
          </p:cNvPr>
          <p:cNvCxnSpPr>
            <a:endCxn id="405" idx="3"/>
          </p:cNvCxnSpPr>
          <p:nvPr/>
        </p:nvCxnSpPr>
        <p:spPr>
          <a:xfrm flipV="1">
            <a:off x="11006867" y="4270354"/>
            <a:ext cx="226712" cy="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接點: 肘形 410">
            <a:extLst>
              <a:ext uri="{FF2B5EF4-FFF2-40B4-BE49-F238E27FC236}">
                <a16:creationId xmlns:a16="http://schemas.microsoft.com/office/drawing/2014/main" id="{33938E94-4720-45FE-8C65-725C4F5B1EA1}"/>
              </a:ext>
            </a:extLst>
          </p:cNvPr>
          <p:cNvCxnSpPr/>
          <p:nvPr/>
        </p:nvCxnSpPr>
        <p:spPr>
          <a:xfrm rot="16200000" flipH="1">
            <a:off x="9574769" y="4058872"/>
            <a:ext cx="1741659" cy="1413546"/>
          </a:xfrm>
          <a:prstGeom prst="bentConnector3">
            <a:avLst>
              <a:gd name="adj1" fmla="val 1007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線接點 413">
            <a:extLst>
              <a:ext uri="{FF2B5EF4-FFF2-40B4-BE49-F238E27FC236}">
                <a16:creationId xmlns:a16="http://schemas.microsoft.com/office/drawing/2014/main" id="{6180F1E8-7534-4CEF-BFF3-E1F72B0C2773}"/>
              </a:ext>
            </a:extLst>
          </p:cNvPr>
          <p:cNvCxnSpPr/>
          <p:nvPr/>
        </p:nvCxnSpPr>
        <p:spPr>
          <a:xfrm>
            <a:off x="11205732" y="1152058"/>
            <a:ext cx="164802" cy="8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文字方塊 414">
            <a:extLst>
              <a:ext uri="{FF2B5EF4-FFF2-40B4-BE49-F238E27FC236}">
                <a16:creationId xmlns:a16="http://schemas.microsoft.com/office/drawing/2014/main" id="{6454301B-57C0-49F3-A285-BC79B38AC221}"/>
              </a:ext>
            </a:extLst>
          </p:cNvPr>
          <p:cNvSpPr txBox="1"/>
          <p:nvPr/>
        </p:nvSpPr>
        <p:spPr>
          <a:xfrm>
            <a:off x="11119714" y="911567"/>
            <a:ext cx="296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</a:t>
            </a:r>
            <a:endParaRPr lang="zh-TW" altLang="en-US" sz="1400" dirty="0"/>
          </a:p>
        </p:txBody>
      </p:sp>
      <p:cxnSp>
        <p:nvCxnSpPr>
          <p:cNvPr id="417" name="接點: 肘形 416">
            <a:extLst>
              <a:ext uri="{FF2B5EF4-FFF2-40B4-BE49-F238E27FC236}">
                <a16:creationId xmlns:a16="http://schemas.microsoft.com/office/drawing/2014/main" id="{F06AE3E6-7964-4672-AE8C-3F19F1725B62}"/>
              </a:ext>
            </a:extLst>
          </p:cNvPr>
          <p:cNvCxnSpPr>
            <a:cxnSpLocks/>
            <a:stCxn id="384" idx="3"/>
          </p:cNvCxnSpPr>
          <p:nvPr/>
        </p:nvCxnSpPr>
        <p:spPr>
          <a:xfrm>
            <a:off x="9714976" y="810247"/>
            <a:ext cx="1518603" cy="244918"/>
          </a:xfrm>
          <a:prstGeom prst="bentConnector3">
            <a:avLst>
              <a:gd name="adj1" fmla="val 68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C7F9E93F-E2C3-4FE3-8677-50ED92ADD329}"/>
              </a:ext>
            </a:extLst>
          </p:cNvPr>
          <p:cNvCxnSpPr/>
          <p:nvPr/>
        </p:nvCxnSpPr>
        <p:spPr>
          <a:xfrm>
            <a:off x="9695625" y="6054696"/>
            <a:ext cx="1510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接點: 肘形 422">
            <a:extLst>
              <a:ext uri="{FF2B5EF4-FFF2-40B4-BE49-F238E27FC236}">
                <a16:creationId xmlns:a16="http://schemas.microsoft.com/office/drawing/2014/main" id="{97479ACE-5D0B-4334-9692-2B8BAB5ABBF8}"/>
              </a:ext>
            </a:extLst>
          </p:cNvPr>
          <p:cNvCxnSpPr/>
          <p:nvPr/>
        </p:nvCxnSpPr>
        <p:spPr>
          <a:xfrm rot="16200000" flipH="1">
            <a:off x="8162686" y="2455484"/>
            <a:ext cx="4479807" cy="1434249"/>
          </a:xfrm>
          <a:prstGeom prst="bentConnector3">
            <a:avLst>
              <a:gd name="adj1" fmla="val 3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接點: 肘形 425">
            <a:extLst>
              <a:ext uri="{FF2B5EF4-FFF2-40B4-BE49-F238E27FC236}">
                <a16:creationId xmlns:a16="http://schemas.microsoft.com/office/drawing/2014/main" id="{5D0EA918-B50B-43B9-B668-70DFF3919324}"/>
              </a:ext>
            </a:extLst>
          </p:cNvPr>
          <p:cNvCxnSpPr>
            <a:endCxn id="393" idx="2"/>
          </p:cNvCxnSpPr>
          <p:nvPr/>
        </p:nvCxnSpPr>
        <p:spPr>
          <a:xfrm rot="10800000">
            <a:off x="10464399" y="5199205"/>
            <a:ext cx="641801" cy="213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接點: 肘形 427">
            <a:extLst>
              <a:ext uri="{FF2B5EF4-FFF2-40B4-BE49-F238E27FC236}">
                <a16:creationId xmlns:a16="http://schemas.microsoft.com/office/drawing/2014/main" id="{F2303791-131D-47F8-B38F-63058A5520B1}"/>
              </a:ext>
            </a:extLst>
          </p:cNvPr>
          <p:cNvCxnSpPr>
            <a:cxnSpLocks/>
            <a:stCxn id="415" idx="0"/>
          </p:cNvCxnSpPr>
          <p:nvPr/>
        </p:nvCxnSpPr>
        <p:spPr>
          <a:xfrm rot="16200000" flipV="1">
            <a:off x="7690860" y="-2665315"/>
            <a:ext cx="525610" cy="6628153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單箭頭接點 429">
            <a:extLst>
              <a:ext uri="{FF2B5EF4-FFF2-40B4-BE49-F238E27FC236}">
                <a16:creationId xmlns:a16="http://schemas.microsoft.com/office/drawing/2014/main" id="{D645AC0E-79C6-4C09-A77A-E53735560957}"/>
              </a:ext>
            </a:extLst>
          </p:cNvPr>
          <p:cNvCxnSpPr/>
          <p:nvPr/>
        </p:nvCxnSpPr>
        <p:spPr>
          <a:xfrm flipH="1">
            <a:off x="4614190" y="374674"/>
            <a:ext cx="25397" cy="31490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流程圖: 人工作業 430">
            <a:extLst>
              <a:ext uri="{FF2B5EF4-FFF2-40B4-BE49-F238E27FC236}">
                <a16:creationId xmlns:a16="http://schemas.microsoft.com/office/drawing/2014/main" id="{F5363DA8-043F-42E8-9EAD-A56DBA82EF40}"/>
              </a:ext>
            </a:extLst>
          </p:cNvPr>
          <p:cNvSpPr/>
          <p:nvPr/>
        </p:nvSpPr>
        <p:spPr>
          <a:xfrm rot="16200000">
            <a:off x="11345948" y="4306228"/>
            <a:ext cx="513091" cy="187414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2" name="流程圖: 人工作業 431">
            <a:extLst>
              <a:ext uri="{FF2B5EF4-FFF2-40B4-BE49-F238E27FC236}">
                <a16:creationId xmlns:a16="http://schemas.microsoft.com/office/drawing/2014/main" id="{9BAA2E66-0B11-4B49-903F-417DDA7636B6}"/>
              </a:ext>
            </a:extLst>
          </p:cNvPr>
          <p:cNvSpPr/>
          <p:nvPr/>
        </p:nvSpPr>
        <p:spPr>
          <a:xfrm>
            <a:off x="11447850" y="6121379"/>
            <a:ext cx="513091" cy="187414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4" name="接點: 肘形 433">
            <a:extLst>
              <a:ext uri="{FF2B5EF4-FFF2-40B4-BE49-F238E27FC236}">
                <a16:creationId xmlns:a16="http://schemas.microsoft.com/office/drawing/2014/main" id="{E47ABBA6-8AD6-4813-B012-370C698FDCB5}"/>
              </a:ext>
            </a:extLst>
          </p:cNvPr>
          <p:cNvCxnSpPr>
            <a:cxnSpLocks/>
            <a:endCxn id="432" idx="0"/>
          </p:cNvCxnSpPr>
          <p:nvPr/>
        </p:nvCxnSpPr>
        <p:spPr>
          <a:xfrm>
            <a:off x="11388060" y="6040340"/>
            <a:ext cx="316336" cy="81039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接點: 肘形 438">
            <a:extLst>
              <a:ext uri="{FF2B5EF4-FFF2-40B4-BE49-F238E27FC236}">
                <a16:creationId xmlns:a16="http://schemas.microsoft.com/office/drawing/2014/main" id="{6ADDBC7B-F85D-4E83-BC53-EA98D145BDF8}"/>
              </a:ext>
            </a:extLst>
          </p:cNvPr>
          <p:cNvCxnSpPr>
            <a:cxnSpLocks/>
          </p:cNvCxnSpPr>
          <p:nvPr/>
        </p:nvCxnSpPr>
        <p:spPr>
          <a:xfrm rot="5400000">
            <a:off x="10858329" y="5058672"/>
            <a:ext cx="1096523" cy="77253"/>
          </a:xfrm>
          <a:prstGeom prst="bentConnector3">
            <a:avLst>
              <a:gd name="adj1" fmla="val 99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接點 442">
            <a:extLst>
              <a:ext uri="{FF2B5EF4-FFF2-40B4-BE49-F238E27FC236}">
                <a16:creationId xmlns:a16="http://schemas.microsoft.com/office/drawing/2014/main" id="{78E1C0D4-D0C1-4048-AB87-A8395BC57B7B}"/>
              </a:ext>
            </a:extLst>
          </p:cNvPr>
          <p:cNvCxnSpPr>
            <a:cxnSpLocks/>
          </p:cNvCxnSpPr>
          <p:nvPr/>
        </p:nvCxnSpPr>
        <p:spPr>
          <a:xfrm>
            <a:off x="11367964" y="4270353"/>
            <a:ext cx="118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E013359A-E117-4A56-937F-505156501EFE}"/>
              </a:ext>
            </a:extLst>
          </p:cNvPr>
          <p:cNvCxnSpPr>
            <a:cxnSpLocks/>
          </p:cNvCxnSpPr>
          <p:nvPr/>
        </p:nvCxnSpPr>
        <p:spPr>
          <a:xfrm>
            <a:off x="11439084" y="4564993"/>
            <a:ext cx="94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流程圖: 人工作業 449">
            <a:extLst>
              <a:ext uri="{FF2B5EF4-FFF2-40B4-BE49-F238E27FC236}">
                <a16:creationId xmlns:a16="http://schemas.microsoft.com/office/drawing/2014/main" id="{5C1644D3-31D1-46F2-8FB6-A09A99800CE4}"/>
              </a:ext>
            </a:extLst>
          </p:cNvPr>
          <p:cNvSpPr/>
          <p:nvPr/>
        </p:nvSpPr>
        <p:spPr>
          <a:xfrm rot="16200000">
            <a:off x="11647905" y="4107022"/>
            <a:ext cx="513091" cy="187414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54" name="直線接點 453">
            <a:extLst>
              <a:ext uri="{FF2B5EF4-FFF2-40B4-BE49-F238E27FC236}">
                <a16:creationId xmlns:a16="http://schemas.microsoft.com/office/drawing/2014/main" id="{BD345D25-6F9E-49CE-A462-CEDC86A651ED}"/>
              </a:ext>
            </a:extLst>
          </p:cNvPr>
          <p:cNvCxnSpPr>
            <a:cxnSpLocks/>
          </p:cNvCxnSpPr>
          <p:nvPr/>
        </p:nvCxnSpPr>
        <p:spPr>
          <a:xfrm>
            <a:off x="11703244" y="4351633"/>
            <a:ext cx="118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CC1B6D5A-C0EB-4E3C-ACCF-A4576DEAEA0D}"/>
              </a:ext>
            </a:extLst>
          </p:cNvPr>
          <p:cNvCxnSpPr>
            <a:stCxn id="432" idx="2"/>
          </p:cNvCxnSpPr>
          <p:nvPr/>
        </p:nvCxnSpPr>
        <p:spPr>
          <a:xfrm flipH="1">
            <a:off x="11703244" y="6308793"/>
            <a:ext cx="1152" cy="2494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接點: 肘形 463">
            <a:extLst>
              <a:ext uri="{FF2B5EF4-FFF2-40B4-BE49-F238E27FC236}">
                <a16:creationId xmlns:a16="http://schemas.microsoft.com/office/drawing/2014/main" id="{2F0EF638-A652-4601-8CE1-F5D57084FA88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H="1" flipV="1">
            <a:off x="4148685" y="4338961"/>
            <a:ext cx="7554558" cy="2219294"/>
          </a:xfrm>
          <a:prstGeom prst="bentConnector3">
            <a:avLst>
              <a:gd name="adj1" fmla="val -3026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接點: 肘形 467">
            <a:extLst>
              <a:ext uri="{FF2B5EF4-FFF2-40B4-BE49-F238E27FC236}">
                <a16:creationId xmlns:a16="http://schemas.microsoft.com/office/drawing/2014/main" id="{D9DDE32C-FFB6-4839-8A27-04BAABA4C437}"/>
              </a:ext>
            </a:extLst>
          </p:cNvPr>
          <p:cNvCxnSpPr>
            <a:stCxn id="450" idx="2"/>
          </p:cNvCxnSpPr>
          <p:nvPr/>
        </p:nvCxnSpPr>
        <p:spPr>
          <a:xfrm>
            <a:off x="11998158" y="4200729"/>
            <a:ext cx="12700" cy="2479845"/>
          </a:xfrm>
          <a:prstGeom prst="bentConnector4">
            <a:avLst>
              <a:gd name="adj1" fmla="val 440000"/>
              <a:gd name="adj2" fmla="val 100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>
            <a:extLst>
              <a:ext uri="{FF2B5EF4-FFF2-40B4-BE49-F238E27FC236}">
                <a16:creationId xmlns:a16="http://schemas.microsoft.com/office/drawing/2014/main" id="{401665A9-04DC-458B-BAF2-11D8A93F2556}"/>
              </a:ext>
            </a:extLst>
          </p:cNvPr>
          <p:cNvCxnSpPr>
            <a:cxnSpLocks/>
          </p:cNvCxnSpPr>
          <p:nvPr/>
        </p:nvCxnSpPr>
        <p:spPr>
          <a:xfrm flipH="1">
            <a:off x="4065854" y="6680574"/>
            <a:ext cx="7945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>
            <a:extLst>
              <a:ext uri="{FF2B5EF4-FFF2-40B4-BE49-F238E27FC236}">
                <a16:creationId xmlns:a16="http://schemas.microsoft.com/office/drawing/2014/main" id="{CF89A3F7-F1E6-4E82-B7D8-4E743DBCA9A0}"/>
              </a:ext>
            </a:extLst>
          </p:cNvPr>
          <p:cNvCxnSpPr>
            <a:cxnSpLocks/>
          </p:cNvCxnSpPr>
          <p:nvPr/>
        </p:nvCxnSpPr>
        <p:spPr>
          <a:xfrm flipH="1" flipV="1">
            <a:off x="4036343" y="4619992"/>
            <a:ext cx="27599" cy="20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文字方塊 479">
            <a:extLst>
              <a:ext uri="{FF2B5EF4-FFF2-40B4-BE49-F238E27FC236}">
                <a16:creationId xmlns:a16="http://schemas.microsoft.com/office/drawing/2014/main" id="{B7C4A796-940D-467F-987E-FD6CD1C04CEA}"/>
              </a:ext>
            </a:extLst>
          </p:cNvPr>
          <p:cNvSpPr txBox="1"/>
          <p:nvPr/>
        </p:nvSpPr>
        <p:spPr>
          <a:xfrm>
            <a:off x="3106883" y="87582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Branch</a:t>
            </a:r>
            <a:endParaRPr lang="zh-TW" altLang="en-US" sz="1400" dirty="0"/>
          </a:p>
        </p:txBody>
      </p:sp>
      <p:sp>
        <p:nvSpPr>
          <p:cNvPr id="481" name="文字方塊 480">
            <a:extLst>
              <a:ext uri="{FF2B5EF4-FFF2-40B4-BE49-F238E27FC236}">
                <a16:creationId xmlns:a16="http://schemas.microsoft.com/office/drawing/2014/main" id="{46906F58-56AF-4FB4-A9F5-E03B899DC522}"/>
              </a:ext>
            </a:extLst>
          </p:cNvPr>
          <p:cNvSpPr txBox="1"/>
          <p:nvPr/>
        </p:nvSpPr>
        <p:spPr>
          <a:xfrm>
            <a:off x="1620203" y="26841"/>
            <a:ext cx="730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PCSrc</a:t>
            </a:r>
            <a:endParaRPr lang="zh-TW" altLang="en-US" sz="1400" dirty="0"/>
          </a:p>
        </p:txBody>
      </p:sp>
      <p:sp>
        <p:nvSpPr>
          <p:cNvPr id="482" name="文字方塊 481">
            <a:extLst>
              <a:ext uri="{FF2B5EF4-FFF2-40B4-BE49-F238E27FC236}">
                <a16:creationId xmlns:a16="http://schemas.microsoft.com/office/drawing/2014/main" id="{8ED29788-9AF3-40F9-A72A-FDF5A66CAB2B}"/>
              </a:ext>
            </a:extLst>
          </p:cNvPr>
          <p:cNvSpPr txBox="1"/>
          <p:nvPr/>
        </p:nvSpPr>
        <p:spPr>
          <a:xfrm>
            <a:off x="2127407" y="757161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483" name="文字方塊 482">
            <a:extLst>
              <a:ext uri="{FF2B5EF4-FFF2-40B4-BE49-F238E27FC236}">
                <a16:creationId xmlns:a16="http://schemas.microsoft.com/office/drawing/2014/main" id="{F1967940-4F2F-40DF-B0DF-B0F3F7784BF0}"/>
              </a:ext>
            </a:extLst>
          </p:cNvPr>
          <p:cNvSpPr txBox="1"/>
          <p:nvPr/>
        </p:nvSpPr>
        <p:spPr>
          <a:xfrm>
            <a:off x="1171122" y="598521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79381548-2D41-419F-9FE0-05CBAEAFF085}"/>
              </a:ext>
            </a:extLst>
          </p:cNvPr>
          <p:cNvSpPr txBox="1"/>
          <p:nvPr/>
        </p:nvSpPr>
        <p:spPr>
          <a:xfrm>
            <a:off x="2136062" y="503173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485" name="文字方塊 484">
            <a:extLst>
              <a:ext uri="{FF2B5EF4-FFF2-40B4-BE49-F238E27FC236}">
                <a16:creationId xmlns:a16="http://schemas.microsoft.com/office/drawing/2014/main" id="{877BC6CA-68B0-4AE0-91D9-42E5FE07A40C}"/>
              </a:ext>
            </a:extLst>
          </p:cNvPr>
          <p:cNvSpPr txBox="1"/>
          <p:nvPr/>
        </p:nvSpPr>
        <p:spPr>
          <a:xfrm>
            <a:off x="1200931" y="876794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486" name="文字方塊 485">
            <a:extLst>
              <a:ext uri="{FF2B5EF4-FFF2-40B4-BE49-F238E27FC236}">
                <a16:creationId xmlns:a16="http://schemas.microsoft.com/office/drawing/2014/main" id="{8AB673B0-B3BD-44DE-9443-FCC0994345B2}"/>
              </a:ext>
            </a:extLst>
          </p:cNvPr>
          <p:cNvSpPr txBox="1"/>
          <p:nvPr/>
        </p:nvSpPr>
        <p:spPr>
          <a:xfrm>
            <a:off x="11474354" y="4120650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487" name="文字方塊 486">
            <a:extLst>
              <a:ext uri="{FF2B5EF4-FFF2-40B4-BE49-F238E27FC236}">
                <a16:creationId xmlns:a16="http://schemas.microsoft.com/office/drawing/2014/main" id="{54F70D28-3346-4AE4-9E8B-127537218807}"/>
              </a:ext>
            </a:extLst>
          </p:cNvPr>
          <p:cNvSpPr txBox="1"/>
          <p:nvPr/>
        </p:nvSpPr>
        <p:spPr>
          <a:xfrm>
            <a:off x="7235740" y="4261999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7D45A809-F62C-4BCA-9F36-2D3DA99251DB}"/>
              </a:ext>
            </a:extLst>
          </p:cNvPr>
          <p:cNvSpPr txBox="1"/>
          <p:nvPr/>
        </p:nvSpPr>
        <p:spPr>
          <a:xfrm>
            <a:off x="743172" y="248659"/>
            <a:ext cx="60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Jump</a:t>
            </a:r>
            <a:endParaRPr lang="zh-TW" altLang="en-US" sz="1400" dirty="0"/>
          </a:p>
        </p:txBody>
      </p:sp>
      <p:sp>
        <p:nvSpPr>
          <p:cNvPr id="489" name="文字方塊 488">
            <a:extLst>
              <a:ext uri="{FF2B5EF4-FFF2-40B4-BE49-F238E27FC236}">
                <a16:creationId xmlns:a16="http://schemas.microsoft.com/office/drawing/2014/main" id="{68ADCC36-21DA-48D4-8ADC-0AEBEB0FBD33}"/>
              </a:ext>
            </a:extLst>
          </p:cNvPr>
          <p:cNvSpPr txBox="1"/>
          <p:nvPr/>
        </p:nvSpPr>
        <p:spPr>
          <a:xfrm>
            <a:off x="7218234" y="4464656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490" name="文字方塊 489">
            <a:extLst>
              <a:ext uri="{FF2B5EF4-FFF2-40B4-BE49-F238E27FC236}">
                <a16:creationId xmlns:a16="http://schemas.microsoft.com/office/drawing/2014/main" id="{914C10EB-FE36-4F5B-A1FA-8877F3D2B7FF}"/>
              </a:ext>
            </a:extLst>
          </p:cNvPr>
          <p:cNvSpPr txBox="1"/>
          <p:nvPr/>
        </p:nvSpPr>
        <p:spPr>
          <a:xfrm>
            <a:off x="11473916" y="4374014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491" name="文字方塊 490">
            <a:extLst>
              <a:ext uri="{FF2B5EF4-FFF2-40B4-BE49-F238E27FC236}">
                <a16:creationId xmlns:a16="http://schemas.microsoft.com/office/drawing/2014/main" id="{0DB650CC-69DA-44DE-8B71-490222BD580A}"/>
              </a:ext>
            </a:extLst>
          </p:cNvPr>
          <p:cNvSpPr txBox="1"/>
          <p:nvPr/>
        </p:nvSpPr>
        <p:spPr>
          <a:xfrm>
            <a:off x="6012251" y="5453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Zero</a:t>
            </a:r>
            <a:endParaRPr lang="zh-TW" altLang="en-US" sz="1400" dirty="0"/>
          </a:p>
        </p:txBody>
      </p:sp>
      <p:sp>
        <p:nvSpPr>
          <p:cNvPr id="492" name="文字方塊 491">
            <a:extLst>
              <a:ext uri="{FF2B5EF4-FFF2-40B4-BE49-F238E27FC236}">
                <a16:creationId xmlns:a16="http://schemas.microsoft.com/office/drawing/2014/main" id="{02F1ED85-625C-41D2-A47E-1C37C2AB733B}"/>
              </a:ext>
            </a:extLst>
          </p:cNvPr>
          <p:cNvSpPr txBox="1"/>
          <p:nvPr/>
        </p:nvSpPr>
        <p:spPr>
          <a:xfrm>
            <a:off x="4294193" y="2931257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RegWrite</a:t>
            </a:r>
            <a:endParaRPr lang="zh-TW" altLang="en-US" sz="1400" dirty="0"/>
          </a:p>
        </p:txBody>
      </p: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D84CC685-1925-47FD-945A-BD4B1C8E287F}"/>
              </a:ext>
            </a:extLst>
          </p:cNvPr>
          <p:cNvSpPr txBox="1"/>
          <p:nvPr/>
        </p:nvSpPr>
        <p:spPr>
          <a:xfrm>
            <a:off x="4173817" y="5044699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immed</a:t>
            </a:r>
            <a:endParaRPr lang="zh-TW" altLang="en-US" sz="1400" dirty="0"/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005BB40F-DDCE-4A20-AF6D-BC34EE009B47}"/>
              </a:ext>
            </a:extLst>
          </p:cNvPr>
          <p:cNvSpPr txBox="1"/>
          <p:nvPr/>
        </p:nvSpPr>
        <p:spPr>
          <a:xfrm>
            <a:off x="6875832" y="3901695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ALUSrc</a:t>
            </a:r>
            <a:endParaRPr lang="zh-TW" altLang="en-US" sz="1400" dirty="0"/>
          </a:p>
        </p:txBody>
      </p: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F6616208-5209-4EDF-94B4-ED4E05117B6F}"/>
              </a:ext>
            </a:extLst>
          </p:cNvPr>
          <p:cNvSpPr txBox="1"/>
          <p:nvPr/>
        </p:nvSpPr>
        <p:spPr>
          <a:xfrm>
            <a:off x="6966981" y="5446560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RegDst</a:t>
            </a:r>
            <a:endParaRPr lang="zh-TW" altLang="en-US" sz="1400" dirty="0"/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FAB45758-03EB-4825-9BA6-2A7C37A2CC4F}"/>
              </a:ext>
            </a:extLst>
          </p:cNvPr>
          <p:cNvSpPr txBox="1"/>
          <p:nvPr/>
        </p:nvSpPr>
        <p:spPr>
          <a:xfrm>
            <a:off x="7555273" y="5824371"/>
            <a:ext cx="13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497" name="文字方塊 496">
            <a:extLst>
              <a:ext uri="{FF2B5EF4-FFF2-40B4-BE49-F238E27FC236}">
                <a16:creationId xmlns:a16="http://schemas.microsoft.com/office/drawing/2014/main" id="{9D2C749C-C0E4-41D7-B234-C00A30D2DCBA}"/>
              </a:ext>
            </a:extLst>
          </p:cNvPr>
          <p:cNvSpPr txBox="1"/>
          <p:nvPr/>
        </p:nvSpPr>
        <p:spPr>
          <a:xfrm>
            <a:off x="7555614" y="5995366"/>
            <a:ext cx="13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498" name="文字方塊 497">
            <a:extLst>
              <a:ext uri="{FF2B5EF4-FFF2-40B4-BE49-F238E27FC236}">
                <a16:creationId xmlns:a16="http://schemas.microsoft.com/office/drawing/2014/main" id="{24BDB1A7-AD1F-4126-8AA4-3DA9F0ACDFCF}"/>
              </a:ext>
            </a:extLst>
          </p:cNvPr>
          <p:cNvSpPr txBox="1"/>
          <p:nvPr/>
        </p:nvSpPr>
        <p:spPr>
          <a:xfrm>
            <a:off x="8358528" y="5598781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ALUOp</a:t>
            </a:r>
            <a:endParaRPr lang="zh-TW" altLang="en-US" sz="1400" dirty="0"/>
          </a:p>
        </p:txBody>
      </p:sp>
      <p:sp>
        <p:nvSpPr>
          <p:cNvPr id="499" name="文字方塊 498">
            <a:extLst>
              <a:ext uri="{FF2B5EF4-FFF2-40B4-BE49-F238E27FC236}">
                <a16:creationId xmlns:a16="http://schemas.microsoft.com/office/drawing/2014/main" id="{7C305636-85E6-48AB-9383-9C58975B8EB9}"/>
              </a:ext>
            </a:extLst>
          </p:cNvPr>
          <p:cNvSpPr txBox="1"/>
          <p:nvPr/>
        </p:nvSpPr>
        <p:spPr>
          <a:xfrm>
            <a:off x="10287400" y="5274349"/>
            <a:ext cx="9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MemRead</a:t>
            </a:r>
            <a:endParaRPr lang="zh-TW" altLang="en-US" sz="1400" dirty="0"/>
          </a:p>
        </p:txBody>
      </p:sp>
      <p:sp>
        <p:nvSpPr>
          <p:cNvPr id="500" name="文字方塊 499">
            <a:extLst>
              <a:ext uri="{FF2B5EF4-FFF2-40B4-BE49-F238E27FC236}">
                <a16:creationId xmlns:a16="http://schemas.microsoft.com/office/drawing/2014/main" id="{C6887F8F-EC8C-4BD1-BD61-4CF04BCA5500}"/>
              </a:ext>
            </a:extLst>
          </p:cNvPr>
          <p:cNvSpPr txBox="1"/>
          <p:nvPr/>
        </p:nvSpPr>
        <p:spPr>
          <a:xfrm>
            <a:off x="10725185" y="377095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RegWrite</a:t>
            </a:r>
            <a:endParaRPr lang="zh-TW" altLang="en-US" sz="1400" dirty="0"/>
          </a:p>
        </p:txBody>
      </p:sp>
      <p:sp>
        <p:nvSpPr>
          <p:cNvPr id="501" name="文字方塊 500">
            <a:extLst>
              <a:ext uri="{FF2B5EF4-FFF2-40B4-BE49-F238E27FC236}">
                <a16:creationId xmlns:a16="http://schemas.microsoft.com/office/drawing/2014/main" id="{99A7175B-BB95-4D8F-9265-1348AEF10D8F}"/>
              </a:ext>
            </a:extLst>
          </p:cNvPr>
          <p:cNvSpPr txBox="1"/>
          <p:nvPr/>
        </p:nvSpPr>
        <p:spPr>
          <a:xfrm>
            <a:off x="10095870" y="3231709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MemWrite</a:t>
            </a:r>
            <a:endParaRPr lang="zh-TW" altLang="en-US" sz="1400" dirty="0"/>
          </a:p>
        </p:txBody>
      </p:sp>
      <p:sp>
        <p:nvSpPr>
          <p:cNvPr id="503" name="文字方塊 502">
            <a:extLst>
              <a:ext uri="{FF2B5EF4-FFF2-40B4-BE49-F238E27FC236}">
                <a16:creationId xmlns:a16="http://schemas.microsoft.com/office/drawing/2014/main" id="{9CF74D57-6789-4161-B7B5-D16D140347BA}"/>
              </a:ext>
            </a:extLst>
          </p:cNvPr>
          <p:cNvSpPr txBox="1"/>
          <p:nvPr/>
        </p:nvSpPr>
        <p:spPr>
          <a:xfrm>
            <a:off x="10402589" y="6148616"/>
            <a:ext cx="112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MEM/WB</a:t>
            </a:r>
            <a:endParaRPr lang="zh-TW" altLang="en-US" dirty="0"/>
          </a:p>
        </p:txBody>
      </p: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E1DCC865-6631-4E6E-AF40-201E4709C9CE}"/>
              </a:ext>
            </a:extLst>
          </p:cNvPr>
          <p:cNvSpPr txBox="1"/>
          <p:nvPr/>
        </p:nvSpPr>
        <p:spPr>
          <a:xfrm>
            <a:off x="11160170" y="1393384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MemtoReg</a:t>
            </a:r>
            <a:endParaRPr lang="zh-TW" altLang="en-US" sz="1400" dirty="0"/>
          </a:p>
        </p:txBody>
      </p:sp>
      <p:cxnSp>
        <p:nvCxnSpPr>
          <p:cNvPr id="514" name="接點: 肘形 513">
            <a:extLst>
              <a:ext uri="{FF2B5EF4-FFF2-40B4-BE49-F238E27FC236}">
                <a16:creationId xmlns:a16="http://schemas.microsoft.com/office/drawing/2014/main" id="{DCEA5930-512D-42F2-B1D1-515A1A7259BC}"/>
              </a:ext>
            </a:extLst>
          </p:cNvPr>
          <p:cNvCxnSpPr>
            <a:cxnSpLocks/>
            <a:endCxn id="450" idx="3"/>
          </p:cNvCxnSpPr>
          <p:nvPr/>
        </p:nvCxnSpPr>
        <p:spPr>
          <a:xfrm rot="16200000" flipH="1">
            <a:off x="10128562" y="2219604"/>
            <a:ext cx="3031358" cy="520419"/>
          </a:xfrm>
          <a:prstGeom prst="bentConnector3">
            <a:avLst>
              <a:gd name="adj1" fmla="val 30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文字方塊 519">
            <a:extLst>
              <a:ext uri="{FF2B5EF4-FFF2-40B4-BE49-F238E27FC236}">
                <a16:creationId xmlns:a16="http://schemas.microsoft.com/office/drawing/2014/main" id="{5A8B87E1-0452-47F1-803C-5E8D61039B4C}"/>
              </a:ext>
            </a:extLst>
          </p:cNvPr>
          <p:cNvSpPr txBox="1"/>
          <p:nvPr/>
        </p:nvSpPr>
        <p:spPr>
          <a:xfrm>
            <a:off x="11367964" y="2266741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JaltoReg</a:t>
            </a:r>
            <a:endParaRPr lang="zh-TW" altLang="en-US" sz="1400" dirty="0"/>
          </a:p>
        </p:txBody>
      </p: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91BDB2B4-B3D2-4AD5-ADF7-25AF2DC999DD}"/>
              </a:ext>
            </a:extLst>
          </p:cNvPr>
          <p:cNvSpPr txBox="1"/>
          <p:nvPr/>
        </p:nvSpPr>
        <p:spPr>
          <a:xfrm>
            <a:off x="11768994" y="3958090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522" name="文字方塊 521">
            <a:extLst>
              <a:ext uri="{FF2B5EF4-FFF2-40B4-BE49-F238E27FC236}">
                <a16:creationId xmlns:a16="http://schemas.microsoft.com/office/drawing/2014/main" id="{748BD03F-E148-4CDC-8B79-EB1B37F6BC09}"/>
              </a:ext>
            </a:extLst>
          </p:cNvPr>
          <p:cNvSpPr txBox="1"/>
          <p:nvPr/>
        </p:nvSpPr>
        <p:spPr>
          <a:xfrm>
            <a:off x="11789314" y="4181610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23" name="文字方塊 522">
            <a:extLst>
              <a:ext uri="{FF2B5EF4-FFF2-40B4-BE49-F238E27FC236}">
                <a16:creationId xmlns:a16="http://schemas.microsoft.com/office/drawing/2014/main" id="{7723656E-BAEE-4F4B-A61D-885402AD1051}"/>
              </a:ext>
            </a:extLst>
          </p:cNvPr>
          <p:cNvSpPr txBox="1"/>
          <p:nvPr/>
        </p:nvSpPr>
        <p:spPr>
          <a:xfrm>
            <a:off x="11002803" y="3729883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2"/>
                </a:solidFill>
              </a:rPr>
              <a:t>Jal_addr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526" name="接點: 肘形 525">
            <a:extLst>
              <a:ext uri="{FF2B5EF4-FFF2-40B4-BE49-F238E27FC236}">
                <a16:creationId xmlns:a16="http://schemas.microsoft.com/office/drawing/2014/main" id="{65E60454-C3BC-42AA-B2AE-0A04AD3FCB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5548" y="3216415"/>
            <a:ext cx="5308695" cy="783865"/>
          </a:xfrm>
          <a:prstGeom prst="bentConnector3">
            <a:avLst>
              <a:gd name="adj1" fmla="val 623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3" name="直線單箭頭接點 532">
            <a:extLst>
              <a:ext uri="{FF2B5EF4-FFF2-40B4-BE49-F238E27FC236}">
                <a16:creationId xmlns:a16="http://schemas.microsoft.com/office/drawing/2014/main" id="{D1EEFDF9-0AD4-441A-A9A6-42A22EAA4CF1}"/>
              </a:ext>
            </a:extLst>
          </p:cNvPr>
          <p:cNvCxnSpPr>
            <a:cxnSpLocks/>
            <a:endCxn id="432" idx="3"/>
          </p:cNvCxnSpPr>
          <p:nvPr/>
        </p:nvCxnSpPr>
        <p:spPr>
          <a:xfrm flipH="1" flipV="1">
            <a:off x="11909632" y="6215086"/>
            <a:ext cx="233953" cy="2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F740FA08-02A3-42EA-A4F7-2DAED6FCAA93}"/>
              </a:ext>
            </a:extLst>
          </p:cNvPr>
          <p:cNvSpPr txBox="1"/>
          <p:nvPr/>
        </p:nvSpPr>
        <p:spPr>
          <a:xfrm>
            <a:off x="11310469" y="4829611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539" name="直線單箭頭接點 538">
            <a:extLst>
              <a:ext uri="{FF2B5EF4-FFF2-40B4-BE49-F238E27FC236}">
                <a16:creationId xmlns:a16="http://schemas.microsoft.com/office/drawing/2014/main" id="{97F089F0-8D1B-498B-BE67-578A2F18F697}"/>
              </a:ext>
            </a:extLst>
          </p:cNvPr>
          <p:cNvCxnSpPr/>
          <p:nvPr/>
        </p:nvCxnSpPr>
        <p:spPr>
          <a:xfrm>
            <a:off x="11810743" y="5906558"/>
            <a:ext cx="8120" cy="21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1874DFE2-E0A1-42DA-9314-C08E87F4DF7E}"/>
              </a:ext>
            </a:extLst>
          </p:cNvPr>
          <p:cNvSpPr txBox="1"/>
          <p:nvPr/>
        </p:nvSpPr>
        <p:spPr>
          <a:xfrm>
            <a:off x="11187807" y="5639444"/>
            <a:ext cx="101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5'd31</a:t>
            </a:r>
            <a:endParaRPr lang="zh-TW" altLang="en-US" sz="1400" dirty="0"/>
          </a:p>
        </p:txBody>
      </p:sp>
      <p:sp>
        <p:nvSpPr>
          <p:cNvPr id="550" name="文字方塊 549">
            <a:extLst>
              <a:ext uri="{FF2B5EF4-FFF2-40B4-BE49-F238E27FC236}">
                <a16:creationId xmlns:a16="http://schemas.microsoft.com/office/drawing/2014/main" id="{ABF8ED2B-2E7A-40CA-82E5-C4298DC758B4}"/>
              </a:ext>
            </a:extLst>
          </p:cNvPr>
          <p:cNvSpPr txBox="1"/>
          <p:nvPr/>
        </p:nvSpPr>
        <p:spPr>
          <a:xfrm>
            <a:off x="11565966" y="6040828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5E6A8E23-433D-4C56-81E4-6D8903E3E4DC}"/>
              </a:ext>
            </a:extLst>
          </p:cNvPr>
          <p:cNvSpPr txBox="1"/>
          <p:nvPr/>
        </p:nvSpPr>
        <p:spPr>
          <a:xfrm>
            <a:off x="11718366" y="6040828"/>
            <a:ext cx="20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1</a:t>
            </a:r>
            <a:endParaRPr lang="zh-TW" altLang="en-US" sz="1400" dirty="0"/>
          </a:p>
        </p:txBody>
      </p:sp>
      <p:cxnSp>
        <p:nvCxnSpPr>
          <p:cNvPr id="553" name="直線單箭頭接點 552">
            <a:extLst>
              <a:ext uri="{FF2B5EF4-FFF2-40B4-BE49-F238E27FC236}">
                <a16:creationId xmlns:a16="http://schemas.microsoft.com/office/drawing/2014/main" id="{82B14100-3312-4379-A355-79D1A2A587E0}"/>
              </a:ext>
            </a:extLst>
          </p:cNvPr>
          <p:cNvCxnSpPr>
            <a:cxnSpLocks/>
          </p:cNvCxnSpPr>
          <p:nvPr/>
        </p:nvCxnSpPr>
        <p:spPr>
          <a:xfrm>
            <a:off x="11513884" y="4104185"/>
            <a:ext cx="306082" cy="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1;p13">
            <a:extLst>
              <a:ext uri="{FF2B5EF4-FFF2-40B4-BE49-F238E27FC236}">
                <a16:creationId xmlns:a16="http://schemas.microsoft.com/office/drawing/2014/main" id="{040F14AD-A5BE-4DF3-919C-6E6B17FCAFA0}"/>
              </a:ext>
            </a:extLst>
          </p:cNvPr>
          <p:cNvSpPr txBox="1"/>
          <p:nvPr/>
        </p:nvSpPr>
        <p:spPr>
          <a:xfrm>
            <a:off x="5962838" y="4816537"/>
            <a:ext cx="2328229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/>
              <a:t>W</a:t>
            </a:r>
            <a:r>
              <a:rPr lang="zh-TW" sz="1400" dirty="0"/>
              <a:t>rite</a:t>
            </a:r>
            <a:r>
              <a:rPr lang="en-US" altLang="zh-TW" sz="1400" dirty="0"/>
              <a:t>(</a:t>
            </a:r>
            <a:r>
              <a:rPr lang="zh-TW" altLang="en-US" sz="1400" dirty="0"/>
              <a:t>寫入高位乘積暫存器</a:t>
            </a:r>
            <a:endParaRPr sz="1400" dirty="0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9BE6B1D2-9301-4401-BF48-873543D67396}"/>
              </a:ext>
            </a:extLst>
          </p:cNvPr>
          <p:cNvSpPr txBox="1">
            <a:spLocks/>
          </p:cNvSpPr>
          <p:nvPr/>
        </p:nvSpPr>
        <p:spPr>
          <a:xfrm>
            <a:off x="1767638" y="810008"/>
            <a:ext cx="8390400" cy="6537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b="1" dirty="0">
                <a:solidFill>
                  <a:schemeClr val="dk1"/>
                </a:solidFill>
              </a:rPr>
              <a:t>Multiplier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DE5B508-BD13-47E1-8BC1-1339A20B72FC}"/>
              </a:ext>
            </a:extLst>
          </p:cNvPr>
          <p:cNvSpPr/>
          <p:nvPr/>
        </p:nvSpPr>
        <p:spPr>
          <a:xfrm>
            <a:off x="3753531" y="1633134"/>
            <a:ext cx="1115700" cy="694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Multiplicand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(dataA)</a:t>
            </a:r>
            <a:endParaRPr sz="14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79A0466C-7543-4150-BD07-DD4F0ABBFE95}"/>
              </a:ext>
            </a:extLst>
          </p:cNvPr>
          <p:cNvSpPr/>
          <p:nvPr/>
        </p:nvSpPr>
        <p:spPr>
          <a:xfrm>
            <a:off x="2858767" y="4322676"/>
            <a:ext cx="1777500" cy="533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LHPROD</a:t>
            </a:r>
            <a:endParaRPr sz="1400"/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9ECBB89B-0FDE-4187-B888-20B591DFC1F4}"/>
              </a:ext>
            </a:extLst>
          </p:cNvPr>
          <p:cNvSpPr/>
          <p:nvPr/>
        </p:nvSpPr>
        <p:spPr>
          <a:xfrm>
            <a:off x="4636248" y="4322676"/>
            <a:ext cx="1777500" cy="533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RHRPOD</a:t>
            </a:r>
            <a:endParaRPr lang="en-US" altLang="zh-TW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(開始放dataB</a:t>
            </a:r>
            <a:r>
              <a:rPr lang="zh-TW" altLang="en-US" sz="1400" dirty="0"/>
              <a:t>，乘數</a:t>
            </a:r>
            <a:r>
              <a:rPr lang="zh-TW" sz="1400" dirty="0"/>
              <a:t>)</a:t>
            </a:r>
            <a:endParaRPr sz="1400" dirty="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3C0BA32A-691A-467C-AB1C-0E05A6FF937E}"/>
              </a:ext>
            </a:extLst>
          </p:cNvPr>
          <p:cNvSpPr/>
          <p:nvPr/>
        </p:nvSpPr>
        <p:spPr>
          <a:xfrm rot="10800000" flipH="1">
            <a:off x="2994838" y="2812135"/>
            <a:ext cx="1517400" cy="653700"/>
          </a:xfrm>
          <a:prstGeom prst="trapezoid">
            <a:avLst>
              <a:gd name="adj" fmla="val 25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CF455DB7-BD32-486B-99B9-18A3F2B12CB2}"/>
              </a:ext>
            </a:extLst>
          </p:cNvPr>
          <p:cNvSpPr txBox="1"/>
          <p:nvPr/>
        </p:nvSpPr>
        <p:spPr>
          <a:xfrm>
            <a:off x="3323994" y="2924647"/>
            <a:ext cx="1031389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32-bit alu</a:t>
            </a:r>
            <a:endParaRPr sz="1400" dirty="0"/>
          </a:p>
        </p:txBody>
      </p:sp>
      <p:cxnSp>
        <p:nvCxnSpPr>
          <p:cNvPr id="10" name="Google Shape;60;p13">
            <a:extLst>
              <a:ext uri="{FF2B5EF4-FFF2-40B4-BE49-F238E27FC236}">
                <a16:creationId xmlns:a16="http://schemas.microsoft.com/office/drawing/2014/main" id="{D2C99D24-AFEC-4407-BA70-B932E4B6649C}"/>
              </a:ext>
            </a:extLst>
          </p:cNvPr>
          <p:cNvCxnSpPr>
            <a:stCxn id="8" idx="0"/>
            <a:endCxn id="6" idx="0"/>
          </p:cNvCxnSpPr>
          <p:nvPr/>
        </p:nvCxnSpPr>
        <p:spPr>
          <a:xfrm flipH="1">
            <a:off x="3747538" y="3465835"/>
            <a:ext cx="60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61;p13">
            <a:extLst>
              <a:ext uri="{FF2B5EF4-FFF2-40B4-BE49-F238E27FC236}">
                <a16:creationId xmlns:a16="http://schemas.microsoft.com/office/drawing/2014/main" id="{38605EC4-D27A-48A4-A1EF-7EA8C4D186D2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1566817" y="2675676"/>
            <a:ext cx="2529600" cy="1831800"/>
          </a:xfrm>
          <a:prstGeom prst="bentConnector3">
            <a:avLst>
              <a:gd name="adj1" fmla="val -146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2;p13">
            <a:extLst>
              <a:ext uri="{FF2B5EF4-FFF2-40B4-BE49-F238E27FC236}">
                <a16:creationId xmlns:a16="http://schemas.microsoft.com/office/drawing/2014/main" id="{CEB6D762-FA0E-4960-828A-5371690146F5}"/>
              </a:ext>
            </a:extLst>
          </p:cNvPr>
          <p:cNvCxnSpPr/>
          <p:nvPr/>
        </p:nvCxnSpPr>
        <p:spPr>
          <a:xfrm>
            <a:off x="1924452" y="2316151"/>
            <a:ext cx="158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63;p13">
            <a:extLst>
              <a:ext uri="{FF2B5EF4-FFF2-40B4-BE49-F238E27FC236}">
                <a16:creationId xmlns:a16="http://schemas.microsoft.com/office/drawing/2014/main" id="{42761FD9-6532-43CD-960C-5BAEB190C695}"/>
              </a:ext>
            </a:extLst>
          </p:cNvPr>
          <p:cNvCxnSpPr/>
          <p:nvPr/>
        </p:nvCxnSpPr>
        <p:spPr>
          <a:xfrm>
            <a:off x="3490140" y="2327176"/>
            <a:ext cx="8700" cy="4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4;p13">
            <a:extLst>
              <a:ext uri="{FF2B5EF4-FFF2-40B4-BE49-F238E27FC236}">
                <a16:creationId xmlns:a16="http://schemas.microsoft.com/office/drawing/2014/main" id="{01099475-0E80-47A4-9E3E-8E8D87E0A5AD}"/>
              </a:ext>
            </a:extLst>
          </p:cNvPr>
          <p:cNvSpPr/>
          <p:nvPr/>
        </p:nvSpPr>
        <p:spPr>
          <a:xfrm>
            <a:off x="8136349" y="3778135"/>
            <a:ext cx="1938000" cy="1250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Control</a:t>
            </a:r>
            <a:endParaRPr sz="1400"/>
          </a:p>
        </p:txBody>
      </p:sp>
      <p:cxnSp>
        <p:nvCxnSpPr>
          <p:cNvPr id="15" name="Google Shape;65;p13">
            <a:extLst>
              <a:ext uri="{FF2B5EF4-FFF2-40B4-BE49-F238E27FC236}">
                <a16:creationId xmlns:a16="http://schemas.microsoft.com/office/drawing/2014/main" id="{D3EAFE91-ABF1-4D58-9BF4-2EF1C3602857}"/>
              </a:ext>
            </a:extLst>
          </p:cNvPr>
          <p:cNvCxnSpPr/>
          <p:nvPr/>
        </p:nvCxnSpPr>
        <p:spPr>
          <a:xfrm flipH="1">
            <a:off x="6422438" y="4399734"/>
            <a:ext cx="17052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66;p13">
            <a:extLst>
              <a:ext uri="{FF2B5EF4-FFF2-40B4-BE49-F238E27FC236}">
                <a16:creationId xmlns:a16="http://schemas.microsoft.com/office/drawing/2014/main" id="{59086241-4839-44F5-A6EA-D42EF4AB9F02}"/>
              </a:ext>
            </a:extLst>
          </p:cNvPr>
          <p:cNvCxnSpPr/>
          <p:nvPr/>
        </p:nvCxnSpPr>
        <p:spPr>
          <a:xfrm rot="10800000">
            <a:off x="6422488" y="4739334"/>
            <a:ext cx="17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7;p13">
            <a:extLst>
              <a:ext uri="{FF2B5EF4-FFF2-40B4-BE49-F238E27FC236}">
                <a16:creationId xmlns:a16="http://schemas.microsoft.com/office/drawing/2014/main" id="{9A05CB7B-AC56-4CED-BC40-C26B62822C95}"/>
              </a:ext>
            </a:extLst>
          </p:cNvPr>
          <p:cNvCxnSpPr>
            <a:stCxn id="7" idx="2"/>
            <a:endCxn id="14" idx="2"/>
          </p:cNvCxnSpPr>
          <p:nvPr/>
        </p:nvCxnSpPr>
        <p:spPr>
          <a:xfrm rot="-5400000" flipH="1">
            <a:off x="7229148" y="3152226"/>
            <a:ext cx="172200" cy="3580500"/>
          </a:xfrm>
          <a:prstGeom prst="bentConnector3">
            <a:avLst>
              <a:gd name="adj1" fmla="val 2382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8;p13">
            <a:extLst>
              <a:ext uri="{FF2B5EF4-FFF2-40B4-BE49-F238E27FC236}">
                <a16:creationId xmlns:a16="http://schemas.microsoft.com/office/drawing/2014/main" id="{229AD927-EFD1-41B4-8CCD-C2F717FA68A6}"/>
              </a:ext>
            </a:extLst>
          </p:cNvPr>
          <p:cNvCxnSpPr>
            <a:endCxn id="14" idx="2"/>
          </p:cNvCxnSpPr>
          <p:nvPr/>
        </p:nvCxnSpPr>
        <p:spPr>
          <a:xfrm rot="10800000">
            <a:off x="9105349" y="5028535"/>
            <a:ext cx="5700" cy="20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69;p13">
            <a:extLst>
              <a:ext uri="{FF2B5EF4-FFF2-40B4-BE49-F238E27FC236}">
                <a16:creationId xmlns:a16="http://schemas.microsoft.com/office/drawing/2014/main" id="{CF8EC130-130E-4A30-AF92-5242BB1E442C}"/>
              </a:ext>
            </a:extLst>
          </p:cNvPr>
          <p:cNvSpPr txBox="1"/>
          <p:nvPr/>
        </p:nvSpPr>
        <p:spPr>
          <a:xfrm>
            <a:off x="7025213" y="3707112"/>
            <a:ext cx="813600" cy="615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shift right</a:t>
            </a:r>
            <a:endParaRPr sz="1400" dirty="0"/>
          </a:p>
        </p:txBody>
      </p:sp>
      <p:cxnSp>
        <p:nvCxnSpPr>
          <p:cNvPr id="20" name="Google Shape;70;p13">
            <a:extLst>
              <a:ext uri="{FF2B5EF4-FFF2-40B4-BE49-F238E27FC236}">
                <a16:creationId xmlns:a16="http://schemas.microsoft.com/office/drawing/2014/main" id="{DF7A60B6-9A32-4B50-88AE-2BE6F40C65BC}"/>
              </a:ext>
            </a:extLst>
          </p:cNvPr>
          <p:cNvCxnSpPr/>
          <p:nvPr/>
        </p:nvCxnSpPr>
        <p:spPr>
          <a:xfrm>
            <a:off x="3995863" y="2340934"/>
            <a:ext cx="720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72;p13">
            <a:extLst>
              <a:ext uri="{FF2B5EF4-FFF2-40B4-BE49-F238E27FC236}">
                <a16:creationId xmlns:a16="http://schemas.microsoft.com/office/drawing/2014/main" id="{6010F5F2-2698-44FA-A3F9-D4107DBA2F3F}"/>
              </a:ext>
            </a:extLst>
          </p:cNvPr>
          <p:cNvSpPr txBox="1"/>
          <p:nvPr/>
        </p:nvSpPr>
        <p:spPr>
          <a:xfrm>
            <a:off x="5608838" y="5305818"/>
            <a:ext cx="2031482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LS</a:t>
            </a:r>
            <a:r>
              <a:rPr lang="en-US" altLang="zh-TW" sz="1400" dirty="0"/>
              <a:t>B(</a:t>
            </a:r>
            <a:r>
              <a:rPr lang="zh-TW" altLang="en-US" sz="1400" dirty="0"/>
              <a:t>檢查最低位元</a:t>
            </a:r>
            <a:r>
              <a:rPr lang="en-US" altLang="zh-TW" sz="1400" dirty="0"/>
              <a:t>)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23061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922526-8AB7-45BD-9378-D626B4921083}"/>
              </a:ext>
            </a:extLst>
          </p:cNvPr>
          <p:cNvSpPr/>
          <p:nvPr/>
        </p:nvSpPr>
        <p:spPr>
          <a:xfrm>
            <a:off x="4669112" y="155468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A5539B-827C-4564-BD41-B3F9EDEFED48}"/>
              </a:ext>
            </a:extLst>
          </p:cNvPr>
          <p:cNvSpPr/>
          <p:nvPr/>
        </p:nvSpPr>
        <p:spPr>
          <a:xfrm>
            <a:off x="5815442" y="155468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FD194A-7C73-49A0-A194-15B4ED22F5AA}"/>
              </a:ext>
            </a:extLst>
          </p:cNvPr>
          <p:cNvSpPr/>
          <p:nvPr/>
        </p:nvSpPr>
        <p:spPr>
          <a:xfrm>
            <a:off x="6979628" y="155468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6A522-D96E-4C30-9EDF-2116D90692D5}"/>
              </a:ext>
            </a:extLst>
          </p:cNvPr>
          <p:cNvSpPr/>
          <p:nvPr/>
        </p:nvSpPr>
        <p:spPr>
          <a:xfrm>
            <a:off x="8130641" y="154872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96912-DC0A-4280-89A5-FA462EC9F2BF}"/>
              </a:ext>
            </a:extLst>
          </p:cNvPr>
          <p:cNvSpPr/>
          <p:nvPr/>
        </p:nvSpPr>
        <p:spPr>
          <a:xfrm>
            <a:off x="9281654" y="155468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F9AB817-3917-4785-8E6F-223A4C0C6FEC}"/>
              </a:ext>
            </a:extLst>
          </p:cNvPr>
          <p:cNvCxnSpPr>
            <a:cxnSpLocks/>
          </p:cNvCxnSpPr>
          <p:nvPr/>
        </p:nvCxnSpPr>
        <p:spPr>
          <a:xfrm rot="5400000">
            <a:off x="9110536" y="1028684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F01B47F9-0FBA-4486-A799-1876C3C5EE47}"/>
              </a:ext>
            </a:extLst>
          </p:cNvPr>
          <p:cNvCxnSpPr>
            <a:cxnSpLocks/>
          </p:cNvCxnSpPr>
          <p:nvPr/>
        </p:nvCxnSpPr>
        <p:spPr>
          <a:xfrm rot="5400000">
            <a:off x="7962353" y="102868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F23B60BF-BD12-43E6-9486-543E15C962B4}"/>
              </a:ext>
            </a:extLst>
          </p:cNvPr>
          <p:cNvCxnSpPr>
            <a:cxnSpLocks/>
          </p:cNvCxnSpPr>
          <p:nvPr/>
        </p:nvCxnSpPr>
        <p:spPr>
          <a:xfrm rot="5400000">
            <a:off x="6817878" y="102868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070874B-60D5-4EDE-8C3F-474467E37B55}"/>
              </a:ext>
            </a:extLst>
          </p:cNvPr>
          <p:cNvCxnSpPr>
            <a:cxnSpLocks/>
          </p:cNvCxnSpPr>
          <p:nvPr/>
        </p:nvCxnSpPr>
        <p:spPr>
          <a:xfrm rot="5400000">
            <a:off x="5669695" y="102868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EFE69F3-0313-4834-BF97-53E8348A670A}"/>
              </a:ext>
            </a:extLst>
          </p:cNvPr>
          <p:cNvCxnSpPr>
            <a:cxnSpLocks/>
          </p:cNvCxnSpPr>
          <p:nvPr/>
        </p:nvCxnSpPr>
        <p:spPr>
          <a:xfrm rot="5400000">
            <a:off x="4521871" y="102868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2C76765-4CB3-4A15-8B0E-8C80EDDA44C1}"/>
              </a:ext>
            </a:extLst>
          </p:cNvPr>
          <p:cNvCxnSpPr>
            <a:cxnSpLocks/>
          </p:cNvCxnSpPr>
          <p:nvPr/>
        </p:nvCxnSpPr>
        <p:spPr>
          <a:xfrm>
            <a:off x="5335563" y="1364101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BA83937-7D2C-4482-8B9E-347054BA8BD3}"/>
              </a:ext>
            </a:extLst>
          </p:cNvPr>
          <p:cNvCxnSpPr/>
          <p:nvPr/>
        </p:nvCxnSpPr>
        <p:spPr>
          <a:xfrm flipH="1">
            <a:off x="5335563" y="1145679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0B833CF-5BD9-420F-83FC-6599E63861B1}"/>
              </a:ext>
            </a:extLst>
          </p:cNvPr>
          <p:cNvCxnSpPr>
            <a:cxnSpLocks/>
          </p:cNvCxnSpPr>
          <p:nvPr/>
        </p:nvCxnSpPr>
        <p:spPr>
          <a:xfrm>
            <a:off x="6470668" y="1364101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8F03F0-D8BD-4E8A-B718-C13035FB4358}"/>
              </a:ext>
            </a:extLst>
          </p:cNvPr>
          <p:cNvCxnSpPr/>
          <p:nvPr/>
        </p:nvCxnSpPr>
        <p:spPr>
          <a:xfrm flipH="1">
            <a:off x="6470668" y="1145679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0ADB14-FAB7-4158-A998-95245F246253}"/>
              </a:ext>
            </a:extLst>
          </p:cNvPr>
          <p:cNvCxnSpPr>
            <a:cxnSpLocks/>
          </p:cNvCxnSpPr>
          <p:nvPr/>
        </p:nvCxnSpPr>
        <p:spPr>
          <a:xfrm>
            <a:off x="7618572" y="137445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1C2A47-F2CD-4653-A24C-D69B8BDF52C5}"/>
              </a:ext>
            </a:extLst>
          </p:cNvPr>
          <p:cNvCxnSpPr/>
          <p:nvPr/>
        </p:nvCxnSpPr>
        <p:spPr>
          <a:xfrm flipH="1">
            <a:off x="7618572" y="115603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650EFF9-C893-4D88-9D51-9B2EA2010FEE}"/>
              </a:ext>
            </a:extLst>
          </p:cNvPr>
          <p:cNvCxnSpPr>
            <a:cxnSpLocks/>
          </p:cNvCxnSpPr>
          <p:nvPr/>
        </p:nvCxnSpPr>
        <p:spPr>
          <a:xfrm>
            <a:off x="8766396" y="137445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D09AA14-4BA5-4B5B-B48D-28ED54D7602E}"/>
              </a:ext>
            </a:extLst>
          </p:cNvPr>
          <p:cNvCxnSpPr/>
          <p:nvPr/>
        </p:nvCxnSpPr>
        <p:spPr>
          <a:xfrm flipH="1">
            <a:off x="8766396" y="115603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4D2CE9-460A-4330-BB58-58CCC11CCE72}"/>
              </a:ext>
            </a:extLst>
          </p:cNvPr>
          <p:cNvCxnSpPr>
            <a:cxnSpLocks/>
          </p:cNvCxnSpPr>
          <p:nvPr/>
        </p:nvCxnSpPr>
        <p:spPr>
          <a:xfrm>
            <a:off x="3814449" y="1376865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23B1C61-DDB9-4548-BA4D-E99E29821598}"/>
              </a:ext>
            </a:extLst>
          </p:cNvPr>
          <p:cNvCxnSpPr>
            <a:cxnSpLocks/>
          </p:cNvCxnSpPr>
          <p:nvPr/>
        </p:nvCxnSpPr>
        <p:spPr>
          <a:xfrm flipH="1">
            <a:off x="3791557" y="1289465"/>
            <a:ext cx="431464" cy="68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E506550-ABAE-453A-8F50-C07FCEFD2322}"/>
              </a:ext>
            </a:extLst>
          </p:cNvPr>
          <p:cNvSpPr txBox="1"/>
          <p:nvPr/>
        </p:nvSpPr>
        <p:spPr>
          <a:xfrm>
            <a:off x="6344646" y="151149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09E6B8-AFD8-4962-A080-936455AD0097}"/>
              </a:ext>
            </a:extLst>
          </p:cNvPr>
          <p:cNvSpPr txBox="1"/>
          <p:nvPr/>
        </p:nvSpPr>
        <p:spPr>
          <a:xfrm>
            <a:off x="9272658" y="150620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13C2C6-74B7-4353-8F29-EBC10F7D7CFA}"/>
              </a:ext>
            </a:extLst>
          </p:cNvPr>
          <p:cNvSpPr txBox="1"/>
          <p:nvPr/>
        </p:nvSpPr>
        <p:spPr>
          <a:xfrm>
            <a:off x="7507586" y="151387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214E58-DF04-40D8-8566-4B05AC4CC9D4}"/>
              </a:ext>
            </a:extLst>
          </p:cNvPr>
          <p:cNvSpPr txBox="1"/>
          <p:nvPr/>
        </p:nvSpPr>
        <p:spPr>
          <a:xfrm>
            <a:off x="8644436" y="150620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569F90E-CCD2-4C82-9BEE-61D2C6799A4A}"/>
              </a:ext>
            </a:extLst>
          </p:cNvPr>
          <p:cNvSpPr txBox="1"/>
          <p:nvPr/>
        </p:nvSpPr>
        <p:spPr>
          <a:xfrm>
            <a:off x="9822453" y="151087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9C2C94-9DF1-4562-8D12-1FA67BCC971F}"/>
              </a:ext>
            </a:extLst>
          </p:cNvPr>
          <p:cNvSpPr txBox="1"/>
          <p:nvPr/>
        </p:nvSpPr>
        <p:spPr>
          <a:xfrm>
            <a:off x="5213548" y="151149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B312EDF-8590-4270-B651-79DB396428CD}"/>
              </a:ext>
            </a:extLst>
          </p:cNvPr>
          <p:cNvSpPr txBox="1"/>
          <p:nvPr/>
        </p:nvSpPr>
        <p:spPr>
          <a:xfrm>
            <a:off x="5820125" y="151387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BFFC4D-4F3B-4E50-BF64-74396FE323AC}"/>
              </a:ext>
            </a:extLst>
          </p:cNvPr>
          <p:cNvSpPr txBox="1"/>
          <p:nvPr/>
        </p:nvSpPr>
        <p:spPr>
          <a:xfrm>
            <a:off x="4674410" y="151387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624034-0425-4AF2-B9B9-B4E404BEB668}"/>
              </a:ext>
            </a:extLst>
          </p:cNvPr>
          <p:cNvSpPr txBox="1"/>
          <p:nvPr/>
        </p:nvSpPr>
        <p:spPr>
          <a:xfrm>
            <a:off x="6966395" y="1509769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93D7B5-E505-4DAF-AF1A-802F15727C65}"/>
              </a:ext>
            </a:extLst>
          </p:cNvPr>
          <p:cNvSpPr txBox="1"/>
          <p:nvPr/>
        </p:nvSpPr>
        <p:spPr>
          <a:xfrm>
            <a:off x="8127313" y="151387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9C554B0-3A91-48D3-94FA-0C60ABE8D30B}"/>
              </a:ext>
            </a:extLst>
          </p:cNvPr>
          <p:cNvSpPr txBox="1"/>
          <p:nvPr/>
        </p:nvSpPr>
        <p:spPr>
          <a:xfrm>
            <a:off x="10394636" y="533385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r>
              <a:rPr lang="en-US" altLang="zh-TW" sz="1400" dirty="0"/>
              <a:t>[0]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821FBE-218D-445D-9926-23268DAF37BE}"/>
              </a:ext>
            </a:extLst>
          </p:cNvPr>
          <p:cNvSpPr txBox="1"/>
          <p:nvPr/>
        </p:nvSpPr>
        <p:spPr>
          <a:xfrm>
            <a:off x="9348020" y="50479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[0]</a:t>
            </a:r>
            <a:endParaRPr lang="zh-TW" altLang="en-US" sz="11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5C9D1B2-48A1-4C8E-8EC7-D11759E9C7C4}"/>
              </a:ext>
            </a:extLst>
          </p:cNvPr>
          <p:cNvSpPr txBox="1"/>
          <p:nvPr/>
        </p:nvSpPr>
        <p:spPr>
          <a:xfrm>
            <a:off x="8224232" y="500873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[1]</a:t>
            </a:r>
            <a:endParaRPr lang="zh-TW" altLang="en-US" sz="11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3FBE94-88B5-4196-979F-15595A1AB2E7}"/>
              </a:ext>
            </a:extLst>
          </p:cNvPr>
          <p:cNvSpPr txBox="1"/>
          <p:nvPr/>
        </p:nvSpPr>
        <p:spPr>
          <a:xfrm>
            <a:off x="7076049" y="503854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[2]</a:t>
            </a:r>
            <a:endParaRPr lang="zh-TW" altLang="en-US" sz="11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79153BC-6F9E-4074-B7AB-99CD7BB552AE}"/>
              </a:ext>
            </a:extLst>
          </p:cNvPr>
          <p:cNvSpPr txBox="1"/>
          <p:nvPr/>
        </p:nvSpPr>
        <p:spPr>
          <a:xfrm>
            <a:off x="5914311" y="499925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[3]</a:t>
            </a:r>
            <a:endParaRPr lang="zh-TW" altLang="en-US" sz="11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12E8D58-D306-44EB-B33E-457BE4884FEB}"/>
              </a:ext>
            </a:extLst>
          </p:cNvPr>
          <p:cNvSpPr txBox="1"/>
          <p:nvPr/>
        </p:nvSpPr>
        <p:spPr>
          <a:xfrm>
            <a:off x="4778326" y="50479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[4]</a:t>
            </a:r>
            <a:endParaRPr lang="zh-TW" altLang="en-US" sz="11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AA4976F-6755-4192-8C97-943F9286CBEC}"/>
              </a:ext>
            </a:extLst>
          </p:cNvPr>
          <p:cNvSpPr txBox="1"/>
          <p:nvPr/>
        </p:nvSpPr>
        <p:spPr>
          <a:xfrm>
            <a:off x="4223021" y="1531657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124620-D9E8-44EC-AD18-BA6F5F4D1FBE}"/>
              </a:ext>
            </a:extLst>
          </p:cNvPr>
          <p:cNvSpPr/>
          <p:nvPr/>
        </p:nvSpPr>
        <p:spPr>
          <a:xfrm>
            <a:off x="3155395" y="154872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4310647-2446-4B84-BC74-B95E09ECD2FE}"/>
              </a:ext>
            </a:extLst>
          </p:cNvPr>
          <p:cNvSpPr txBox="1"/>
          <p:nvPr/>
        </p:nvSpPr>
        <p:spPr>
          <a:xfrm>
            <a:off x="3146399" y="150023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1034484-F041-4F41-B2B8-C394FF999CD6}"/>
              </a:ext>
            </a:extLst>
          </p:cNvPr>
          <p:cNvSpPr txBox="1"/>
          <p:nvPr/>
        </p:nvSpPr>
        <p:spPr>
          <a:xfrm>
            <a:off x="3696194" y="150491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09DF0D2-4468-43F4-AECC-9106BCC04BC5}"/>
              </a:ext>
            </a:extLst>
          </p:cNvPr>
          <p:cNvCxnSpPr>
            <a:cxnSpLocks/>
          </p:cNvCxnSpPr>
          <p:nvPr/>
        </p:nvCxnSpPr>
        <p:spPr>
          <a:xfrm flipH="1">
            <a:off x="4475901" y="1145981"/>
            <a:ext cx="331414" cy="7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1B8BFA6-6474-477D-B01C-DCF442371459}"/>
              </a:ext>
            </a:extLst>
          </p:cNvPr>
          <p:cNvSpPr txBox="1"/>
          <p:nvPr/>
        </p:nvSpPr>
        <p:spPr>
          <a:xfrm>
            <a:off x="4213289" y="1022317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9CD41F46-52A0-4683-A3FA-CBE494362C0D}"/>
              </a:ext>
            </a:extLst>
          </p:cNvPr>
          <p:cNvCxnSpPr>
            <a:cxnSpLocks/>
          </p:cNvCxnSpPr>
          <p:nvPr/>
        </p:nvCxnSpPr>
        <p:spPr>
          <a:xfrm rot="5400000">
            <a:off x="2977593" y="101793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18B05AD-AD2B-495A-B087-D3304A5AD1B0}"/>
              </a:ext>
            </a:extLst>
          </p:cNvPr>
          <p:cNvSpPr txBox="1"/>
          <p:nvPr/>
        </p:nvSpPr>
        <p:spPr>
          <a:xfrm>
            <a:off x="3234048" y="494046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[30]</a:t>
            </a:r>
            <a:endParaRPr lang="zh-TW" altLang="en-US" sz="1100" dirty="0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62D1502D-19B6-47B4-A4D1-E11C706B3855}"/>
              </a:ext>
            </a:extLst>
          </p:cNvPr>
          <p:cNvCxnSpPr/>
          <p:nvPr/>
        </p:nvCxnSpPr>
        <p:spPr>
          <a:xfrm flipH="1">
            <a:off x="2636923" y="1145981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AD215B2-0AE8-4AEF-8212-B44C597197DD}"/>
              </a:ext>
            </a:extLst>
          </p:cNvPr>
          <p:cNvCxnSpPr>
            <a:cxnSpLocks/>
          </p:cNvCxnSpPr>
          <p:nvPr/>
        </p:nvCxnSpPr>
        <p:spPr>
          <a:xfrm>
            <a:off x="2655774" y="1372074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556C4E0-4448-4B00-A6B9-B85FDA5908D6}"/>
              </a:ext>
            </a:extLst>
          </p:cNvPr>
          <p:cNvSpPr/>
          <p:nvPr/>
        </p:nvSpPr>
        <p:spPr>
          <a:xfrm>
            <a:off x="1996720" y="1543936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6F2D90E-88E8-41F7-B087-3C4ACACCBFED}"/>
              </a:ext>
            </a:extLst>
          </p:cNvPr>
          <p:cNvSpPr txBox="1"/>
          <p:nvPr/>
        </p:nvSpPr>
        <p:spPr>
          <a:xfrm>
            <a:off x="1987724" y="149544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3FD7FEA-3277-43FB-BB4D-8F037718BF67}"/>
              </a:ext>
            </a:extLst>
          </p:cNvPr>
          <p:cNvSpPr txBox="1"/>
          <p:nvPr/>
        </p:nvSpPr>
        <p:spPr>
          <a:xfrm>
            <a:off x="2537519" y="150012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A464225D-36D8-4D81-9826-31EB4011401B}"/>
              </a:ext>
            </a:extLst>
          </p:cNvPr>
          <p:cNvCxnSpPr>
            <a:cxnSpLocks/>
          </p:cNvCxnSpPr>
          <p:nvPr/>
        </p:nvCxnSpPr>
        <p:spPr>
          <a:xfrm rot="5400000">
            <a:off x="1818918" y="1013140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22C8441-9AB0-4BF0-89AA-84648EAB2EDC}"/>
              </a:ext>
            </a:extLst>
          </p:cNvPr>
          <p:cNvSpPr txBox="1"/>
          <p:nvPr/>
        </p:nvSpPr>
        <p:spPr>
          <a:xfrm>
            <a:off x="2075373" y="489255"/>
            <a:ext cx="577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Src</a:t>
            </a:r>
            <a:r>
              <a:rPr lang="en-US" altLang="zh-TW" sz="1100" dirty="0"/>
              <a:t>[31]</a:t>
            </a:r>
            <a:endParaRPr lang="zh-TW" altLang="en-US" sz="1100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209BBC8B-8464-4D24-8065-D14748B1E312}"/>
              </a:ext>
            </a:extLst>
          </p:cNvPr>
          <p:cNvCxnSpPr/>
          <p:nvPr/>
        </p:nvCxnSpPr>
        <p:spPr>
          <a:xfrm flipH="1">
            <a:off x="1510167" y="1145679"/>
            <a:ext cx="617226" cy="218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867DD68D-1532-4A9D-949A-CA672B9C820C}"/>
              </a:ext>
            </a:extLst>
          </p:cNvPr>
          <p:cNvCxnSpPr>
            <a:cxnSpLocks/>
          </p:cNvCxnSpPr>
          <p:nvPr/>
        </p:nvCxnSpPr>
        <p:spPr>
          <a:xfrm rot="5400000">
            <a:off x="9139292" y="2246736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DB4C2844-1310-4F43-963B-054A651F7DDD}"/>
              </a:ext>
            </a:extLst>
          </p:cNvPr>
          <p:cNvCxnSpPr>
            <a:cxnSpLocks/>
          </p:cNvCxnSpPr>
          <p:nvPr/>
        </p:nvCxnSpPr>
        <p:spPr>
          <a:xfrm rot="5400000">
            <a:off x="7991109" y="2246735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85A60535-6F7B-4627-A763-92EC1682929D}"/>
              </a:ext>
            </a:extLst>
          </p:cNvPr>
          <p:cNvCxnSpPr>
            <a:cxnSpLocks/>
          </p:cNvCxnSpPr>
          <p:nvPr/>
        </p:nvCxnSpPr>
        <p:spPr>
          <a:xfrm rot="5400000">
            <a:off x="6846634" y="2246734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3DB95DE4-78F2-453D-B7C3-A8769F69EA74}"/>
              </a:ext>
            </a:extLst>
          </p:cNvPr>
          <p:cNvCxnSpPr>
            <a:cxnSpLocks/>
          </p:cNvCxnSpPr>
          <p:nvPr/>
        </p:nvCxnSpPr>
        <p:spPr>
          <a:xfrm rot="5400000">
            <a:off x="5698451" y="2246734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851047B6-0D6F-4EE1-AF88-06AC02766C47}"/>
              </a:ext>
            </a:extLst>
          </p:cNvPr>
          <p:cNvCxnSpPr>
            <a:cxnSpLocks/>
          </p:cNvCxnSpPr>
          <p:nvPr/>
        </p:nvCxnSpPr>
        <p:spPr>
          <a:xfrm rot="5400000">
            <a:off x="4550627" y="224673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CE91FBD-74E7-4857-9E9D-A0A4BF11BC99}"/>
              </a:ext>
            </a:extLst>
          </p:cNvPr>
          <p:cNvCxnSpPr>
            <a:cxnSpLocks/>
          </p:cNvCxnSpPr>
          <p:nvPr/>
        </p:nvCxnSpPr>
        <p:spPr>
          <a:xfrm>
            <a:off x="5364319" y="258215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54AC7F26-E726-4D33-BD6B-21988021F382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4535009" y="2363731"/>
            <a:ext cx="1446536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700FE35-9A88-48E2-A96C-8EA809C3F5A7}"/>
              </a:ext>
            </a:extLst>
          </p:cNvPr>
          <p:cNvCxnSpPr>
            <a:cxnSpLocks/>
          </p:cNvCxnSpPr>
          <p:nvPr/>
        </p:nvCxnSpPr>
        <p:spPr>
          <a:xfrm>
            <a:off x="6499424" y="258215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C422922-3A81-48BC-AC5D-381FB1C71B1A}"/>
              </a:ext>
            </a:extLst>
          </p:cNvPr>
          <p:cNvCxnSpPr>
            <a:cxnSpLocks/>
          </p:cNvCxnSpPr>
          <p:nvPr/>
        </p:nvCxnSpPr>
        <p:spPr>
          <a:xfrm flipH="1">
            <a:off x="5351242" y="2363731"/>
            <a:ext cx="1765408" cy="2178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E99273DD-702C-43D7-B2D2-E8FD3A47AEB0}"/>
              </a:ext>
            </a:extLst>
          </p:cNvPr>
          <p:cNvCxnSpPr>
            <a:cxnSpLocks/>
          </p:cNvCxnSpPr>
          <p:nvPr/>
        </p:nvCxnSpPr>
        <p:spPr>
          <a:xfrm>
            <a:off x="7647328" y="2592505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6950E49E-2395-4AA3-9871-788BB0EB1F9D}"/>
              </a:ext>
            </a:extLst>
          </p:cNvPr>
          <p:cNvCxnSpPr>
            <a:cxnSpLocks/>
          </p:cNvCxnSpPr>
          <p:nvPr/>
        </p:nvCxnSpPr>
        <p:spPr>
          <a:xfrm flipH="1">
            <a:off x="6505963" y="2374083"/>
            <a:ext cx="1758591" cy="196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37A91579-2B3F-4C7B-B312-1F411C1A815D}"/>
              </a:ext>
            </a:extLst>
          </p:cNvPr>
          <p:cNvCxnSpPr>
            <a:cxnSpLocks/>
          </p:cNvCxnSpPr>
          <p:nvPr/>
        </p:nvCxnSpPr>
        <p:spPr>
          <a:xfrm flipH="1">
            <a:off x="7644493" y="2374083"/>
            <a:ext cx="1767885" cy="216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531DD2E-4104-4EF7-95DC-D1A4BF1C5231}"/>
              </a:ext>
            </a:extLst>
          </p:cNvPr>
          <p:cNvCxnSpPr>
            <a:cxnSpLocks/>
          </p:cNvCxnSpPr>
          <p:nvPr/>
        </p:nvCxnSpPr>
        <p:spPr>
          <a:xfrm>
            <a:off x="3843205" y="2594917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6B699DB-8847-4B59-B7DD-EC1095E83EAC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3820315" y="2425035"/>
            <a:ext cx="421730" cy="151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5C8CEF7B-5BB7-417C-98FA-41E2F9A8E295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4535009" y="2364033"/>
            <a:ext cx="301062" cy="61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695386A-E74C-4E46-B00F-41E72070F135}"/>
              </a:ext>
            </a:extLst>
          </p:cNvPr>
          <p:cNvSpPr txBox="1"/>
          <p:nvPr/>
        </p:nvSpPr>
        <p:spPr>
          <a:xfrm>
            <a:off x="4242045" y="2240369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E67483C9-7131-4153-8E75-4CD62EBB8397}"/>
              </a:ext>
            </a:extLst>
          </p:cNvPr>
          <p:cNvCxnSpPr>
            <a:cxnSpLocks/>
          </p:cNvCxnSpPr>
          <p:nvPr/>
        </p:nvCxnSpPr>
        <p:spPr>
          <a:xfrm rot="5400000">
            <a:off x="3006349" y="223598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43632B9-545B-4C45-8CD4-16CC93289A57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2665681" y="2425035"/>
            <a:ext cx="1576364" cy="157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4880BFD-4E2E-4187-8A8B-523FEE7F5FCA}"/>
              </a:ext>
            </a:extLst>
          </p:cNvPr>
          <p:cNvCxnSpPr>
            <a:cxnSpLocks/>
          </p:cNvCxnSpPr>
          <p:nvPr/>
        </p:nvCxnSpPr>
        <p:spPr>
          <a:xfrm>
            <a:off x="2684530" y="2590126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C548465-0F79-4765-8FA4-7AFF264CB6F2}"/>
              </a:ext>
            </a:extLst>
          </p:cNvPr>
          <p:cNvCxnSpPr>
            <a:cxnSpLocks/>
          </p:cNvCxnSpPr>
          <p:nvPr/>
        </p:nvCxnSpPr>
        <p:spPr>
          <a:xfrm rot="5400000">
            <a:off x="1847674" y="223119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545EE556-B581-4077-81D7-A3F3F94716DA}"/>
              </a:ext>
            </a:extLst>
          </p:cNvPr>
          <p:cNvCxnSpPr>
            <a:cxnSpLocks/>
          </p:cNvCxnSpPr>
          <p:nvPr/>
        </p:nvCxnSpPr>
        <p:spPr>
          <a:xfrm flipH="1">
            <a:off x="840252" y="2363731"/>
            <a:ext cx="1315897" cy="293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8208D747-E058-4783-AFF3-E0C424E2B286}"/>
              </a:ext>
            </a:extLst>
          </p:cNvPr>
          <p:cNvSpPr/>
          <p:nvPr/>
        </p:nvSpPr>
        <p:spPr>
          <a:xfrm>
            <a:off x="4670644" y="277211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29B258F-E84C-45CB-BD0B-EFA339AFC89A}"/>
              </a:ext>
            </a:extLst>
          </p:cNvPr>
          <p:cNvSpPr/>
          <p:nvPr/>
        </p:nvSpPr>
        <p:spPr>
          <a:xfrm>
            <a:off x="5816974" y="277211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AF4E77-71DD-40B1-9FC5-3D8029A87A06}"/>
              </a:ext>
            </a:extLst>
          </p:cNvPr>
          <p:cNvSpPr/>
          <p:nvPr/>
        </p:nvSpPr>
        <p:spPr>
          <a:xfrm>
            <a:off x="6981160" y="277211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E4C40B4-9ABA-46E8-ADEC-45E395ACCF86}"/>
              </a:ext>
            </a:extLst>
          </p:cNvPr>
          <p:cNvSpPr/>
          <p:nvPr/>
        </p:nvSpPr>
        <p:spPr>
          <a:xfrm>
            <a:off x="8132173" y="276615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69270C2-7B5D-4EBA-8C37-BB9C91BF1CDB}"/>
              </a:ext>
            </a:extLst>
          </p:cNvPr>
          <p:cNvSpPr/>
          <p:nvPr/>
        </p:nvSpPr>
        <p:spPr>
          <a:xfrm>
            <a:off x="9283186" y="277211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0BB20473-3626-43CB-A010-966A55C27D6B}"/>
              </a:ext>
            </a:extLst>
          </p:cNvPr>
          <p:cNvSpPr txBox="1"/>
          <p:nvPr/>
        </p:nvSpPr>
        <p:spPr>
          <a:xfrm>
            <a:off x="6346178" y="272892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F60595A-2546-487B-9938-58A91963D312}"/>
              </a:ext>
            </a:extLst>
          </p:cNvPr>
          <p:cNvSpPr txBox="1"/>
          <p:nvPr/>
        </p:nvSpPr>
        <p:spPr>
          <a:xfrm>
            <a:off x="9274190" y="2723629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80743B97-D216-45C6-B0AC-1CF893E7A634}"/>
              </a:ext>
            </a:extLst>
          </p:cNvPr>
          <p:cNvSpPr txBox="1"/>
          <p:nvPr/>
        </p:nvSpPr>
        <p:spPr>
          <a:xfrm>
            <a:off x="7509118" y="273130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E1B5FC1-D8D5-41FF-8C21-D65086003755}"/>
              </a:ext>
            </a:extLst>
          </p:cNvPr>
          <p:cNvSpPr txBox="1"/>
          <p:nvPr/>
        </p:nvSpPr>
        <p:spPr>
          <a:xfrm>
            <a:off x="8645968" y="2723629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26F4BC60-879A-44EB-89A9-0D661C48E3D5}"/>
              </a:ext>
            </a:extLst>
          </p:cNvPr>
          <p:cNvSpPr txBox="1"/>
          <p:nvPr/>
        </p:nvSpPr>
        <p:spPr>
          <a:xfrm>
            <a:off x="9823985" y="272830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E22CC79-6EDD-489E-B909-FC3B25C4AC16}"/>
              </a:ext>
            </a:extLst>
          </p:cNvPr>
          <p:cNvSpPr txBox="1"/>
          <p:nvPr/>
        </p:nvSpPr>
        <p:spPr>
          <a:xfrm>
            <a:off x="5215080" y="272892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AA002766-AE44-4713-8B4D-C370379326B7}"/>
              </a:ext>
            </a:extLst>
          </p:cNvPr>
          <p:cNvSpPr txBox="1"/>
          <p:nvPr/>
        </p:nvSpPr>
        <p:spPr>
          <a:xfrm>
            <a:off x="5821657" y="273130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039A3A7-3E28-4D66-AC7A-52110B0E2A60}"/>
              </a:ext>
            </a:extLst>
          </p:cNvPr>
          <p:cNvSpPr txBox="1"/>
          <p:nvPr/>
        </p:nvSpPr>
        <p:spPr>
          <a:xfrm>
            <a:off x="4675942" y="273130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8F0592A-5A4F-4611-B726-1F12D5C62F41}"/>
              </a:ext>
            </a:extLst>
          </p:cNvPr>
          <p:cNvSpPr txBox="1"/>
          <p:nvPr/>
        </p:nvSpPr>
        <p:spPr>
          <a:xfrm>
            <a:off x="6967927" y="272719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BD797A3-FDFE-4284-8092-4166FF8FB5C6}"/>
              </a:ext>
            </a:extLst>
          </p:cNvPr>
          <p:cNvSpPr txBox="1"/>
          <p:nvPr/>
        </p:nvSpPr>
        <p:spPr>
          <a:xfrm>
            <a:off x="8128845" y="273130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3160E9F-208C-4A29-BFDF-0B605AD0A947}"/>
              </a:ext>
            </a:extLst>
          </p:cNvPr>
          <p:cNvSpPr txBox="1"/>
          <p:nvPr/>
        </p:nvSpPr>
        <p:spPr>
          <a:xfrm>
            <a:off x="4224553" y="2749086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E4C4E1D-7C53-4F6D-8664-3FC5A2CB1B6F}"/>
              </a:ext>
            </a:extLst>
          </p:cNvPr>
          <p:cNvSpPr/>
          <p:nvPr/>
        </p:nvSpPr>
        <p:spPr>
          <a:xfrm>
            <a:off x="3156927" y="2766156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BC4C3ADD-A5DE-4E98-AEF7-5FD28AE52E6C}"/>
              </a:ext>
            </a:extLst>
          </p:cNvPr>
          <p:cNvSpPr txBox="1"/>
          <p:nvPr/>
        </p:nvSpPr>
        <p:spPr>
          <a:xfrm>
            <a:off x="3147931" y="271766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7753CB5-17E2-4753-BADE-B547B1EFF76B}"/>
              </a:ext>
            </a:extLst>
          </p:cNvPr>
          <p:cNvSpPr txBox="1"/>
          <p:nvPr/>
        </p:nvSpPr>
        <p:spPr>
          <a:xfrm>
            <a:off x="3697726" y="272234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FA56237-9E8A-459B-AED3-71D1CA127559}"/>
              </a:ext>
            </a:extLst>
          </p:cNvPr>
          <p:cNvSpPr/>
          <p:nvPr/>
        </p:nvSpPr>
        <p:spPr>
          <a:xfrm>
            <a:off x="1998252" y="2761365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3B0B3291-FAB6-4E70-AE78-0F1A9CB8680C}"/>
              </a:ext>
            </a:extLst>
          </p:cNvPr>
          <p:cNvSpPr txBox="1"/>
          <p:nvPr/>
        </p:nvSpPr>
        <p:spPr>
          <a:xfrm>
            <a:off x="1989256" y="271287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96E3AC8-B720-4CC3-8A36-079DBACE5799}"/>
              </a:ext>
            </a:extLst>
          </p:cNvPr>
          <p:cNvSpPr txBox="1"/>
          <p:nvPr/>
        </p:nvSpPr>
        <p:spPr>
          <a:xfrm>
            <a:off x="2539051" y="2717554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F2D66071-9963-4124-BA37-8825549FF99A}"/>
              </a:ext>
            </a:extLst>
          </p:cNvPr>
          <p:cNvCxnSpPr>
            <a:cxnSpLocks/>
          </p:cNvCxnSpPr>
          <p:nvPr/>
        </p:nvCxnSpPr>
        <p:spPr>
          <a:xfrm rot="5400000">
            <a:off x="9140824" y="3464165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1D796677-8E3E-4FA9-A33D-57BCD33B66F6}"/>
              </a:ext>
            </a:extLst>
          </p:cNvPr>
          <p:cNvCxnSpPr>
            <a:cxnSpLocks/>
          </p:cNvCxnSpPr>
          <p:nvPr/>
        </p:nvCxnSpPr>
        <p:spPr>
          <a:xfrm rot="5400000">
            <a:off x="7992641" y="3464164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1828447E-DAC6-4C28-A7FC-B69C759D60E7}"/>
              </a:ext>
            </a:extLst>
          </p:cNvPr>
          <p:cNvCxnSpPr>
            <a:cxnSpLocks/>
          </p:cNvCxnSpPr>
          <p:nvPr/>
        </p:nvCxnSpPr>
        <p:spPr>
          <a:xfrm rot="5400000">
            <a:off x="6848166" y="346416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98B89F6-D4D0-42B7-AE13-C8C9EA9E3A27}"/>
              </a:ext>
            </a:extLst>
          </p:cNvPr>
          <p:cNvCxnSpPr>
            <a:cxnSpLocks/>
          </p:cNvCxnSpPr>
          <p:nvPr/>
        </p:nvCxnSpPr>
        <p:spPr>
          <a:xfrm rot="5400000">
            <a:off x="5699983" y="346416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D4BEB326-B448-4670-8708-71B8D337B62E}"/>
              </a:ext>
            </a:extLst>
          </p:cNvPr>
          <p:cNvCxnSpPr>
            <a:cxnSpLocks/>
          </p:cNvCxnSpPr>
          <p:nvPr/>
        </p:nvCxnSpPr>
        <p:spPr>
          <a:xfrm rot="5400000">
            <a:off x="4552159" y="346416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7260C156-0F91-4F72-8393-B7B109CFD8FD}"/>
              </a:ext>
            </a:extLst>
          </p:cNvPr>
          <p:cNvCxnSpPr>
            <a:cxnSpLocks/>
          </p:cNvCxnSpPr>
          <p:nvPr/>
        </p:nvCxnSpPr>
        <p:spPr>
          <a:xfrm>
            <a:off x="5365851" y="3799582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D5302163-BA41-400A-A374-8E45D2FD0CEC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4536541" y="3581160"/>
            <a:ext cx="1446536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E9B9A732-396C-4844-BD00-1A766206CBAF}"/>
              </a:ext>
            </a:extLst>
          </p:cNvPr>
          <p:cNvCxnSpPr>
            <a:cxnSpLocks/>
          </p:cNvCxnSpPr>
          <p:nvPr/>
        </p:nvCxnSpPr>
        <p:spPr>
          <a:xfrm>
            <a:off x="6500956" y="3799582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A9225CBD-E1C3-4A37-B76D-5272571D290E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4536541" y="3581160"/>
            <a:ext cx="2581642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6B7BC2A-F5B8-4BB8-A509-B2FF0DE6AC77}"/>
              </a:ext>
            </a:extLst>
          </p:cNvPr>
          <p:cNvCxnSpPr>
            <a:cxnSpLocks/>
          </p:cNvCxnSpPr>
          <p:nvPr/>
        </p:nvCxnSpPr>
        <p:spPr>
          <a:xfrm flipH="1">
            <a:off x="5364319" y="3591512"/>
            <a:ext cx="2901767" cy="20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3DE56D20-28FC-4C01-A307-3E01872CDE6E}"/>
              </a:ext>
            </a:extLst>
          </p:cNvPr>
          <p:cNvCxnSpPr>
            <a:cxnSpLocks/>
          </p:cNvCxnSpPr>
          <p:nvPr/>
        </p:nvCxnSpPr>
        <p:spPr>
          <a:xfrm flipH="1">
            <a:off x="6499424" y="3591512"/>
            <a:ext cx="2914487" cy="20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05DCC2B-0FE5-4CC0-B871-C41E097C50E3}"/>
              </a:ext>
            </a:extLst>
          </p:cNvPr>
          <p:cNvCxnSpPr>
            <a:cxnSpLocks/>
          </p:cNvCxnSpPr>
          <p:nvPr/>
        </p:nvCxnSpPr>
        <p:spPr>
          <a:xfrm>
            <a:off x="3844737" y="3812346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15E39334-9BD4-478A-92A2-9DE9CEE4831A}"/>
              </a:ext>
            </a:extLst>
          </p:cNvPr>
          <p:cNvCxnSpPr>
            <a:cxnSpLocks/>
          </p:cNvCxnSpPr>
          <p:nvPr/>
        </p:nvCxnSpPr>
        <p:spPr>
          <a:xfrm flipH="1">
            <a:off x="3821845" y="3724946"/>
            <a:ext cx="431464" cy="68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64FF8D5C-4C44-4C96-9C10-7809B5B4EA95}"/>
              </a:ext>
            </a:extLst>
          </p:cNvPr>
          <p:cNvCxnSpPr>
            <a:cxnSpLocks/>
          </p:cNvCxnSpPr>
          <p:nvPr/>
        </p:nvCxnSpPr>
        <p:spPr>
          <a:xfrm flipH="1">
            <a:off x="4506189" y="3581462"/>
            <a:ext cx="331414" cy="7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1B4177A9-445A-47F5-AC3E-2D7E88921898}"/>
              </a:ext>
            </a:extLst>
          </p:cNvPr>
          <p:cNvSpPr txBox="1"/>
          <p:nvPr/>
        </p:nvSpPr>
        <p:spPr>
          <a:xfrm>
            <a:off x="4243577" y="3457798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F61E5B26-D7DA-4F0E-9FC4-2E8261037366}"/>
              </a:ext>
            </a:extLst>
          </p:cNvPr>
          <p:cNvCxnSpPr>
            <a:cxnSpLocks/>
          </p:cNvCxnSpPr>
          <p:nvPr/>
        </p:nvCxnSpPr>
        <p:spPr>
          <a:xfrm rot="5400000">
            <a:off x="3007881" y="345341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FFFB8AE5-6FB1-499B-843C-152FF8745797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2691682" y="3642464"/>
            <a:ext cx="1551895" cy="1759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9927DA0D-F554-47CA-A18A-9EEBD9CA8F66}"/>
              </a:ext>
            </a:extLst>
          </p:cNvPr>
          <p:cNvCxnSpPr>
            <a:cxnSpLocks/>
          </p:cNvCxnSpPr>
          <p:nvPr/>
        </p:nvCxnSpPr>
        <p:spPr>
          <a:xfrm>
            <a:off x="2686062" y="3807555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E0D789D3-FCB3-4496-8805-8BA82BB6DEF3}"/>
              </a:ext>
            </a:extLst>
          </p:cNvPr>
          <p:cNvCxnSpPr>
            <a:cxnSpLocks/>
          </p:cNvCxnSpPr>
          <p:nvPr/>
        </p:nvCxnSpPr>
        <p:spPr>
          <a:xfrm rot="5400000">
            <a:off x="1849206" y="344862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132B865B-70EB-473A-B07A-F9908E6B52B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882251" y="3642464"/>
            <a:ext cx="3361326" cy="13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40A43C20-B104-4934-8BA8-520FEBD7717D}"/>
              </a:ext>
            </a:extLst>
          </p:cNvPr>
          <p:cNvSpPr/>
          <p:nvPr/>
        </p:nvSpPr>
        <p:spPr>
          <a:xfrm>
            <a:off x="4640549" y="3972494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4DFB814-A803-4A06-A94B-427A66F3BF2F}"/>
              </a:ext>
            </a:extLst>
          </p:cNvPr>
          <p:cNvSpPr/>
          <p:nvPr/>
        </p:nvSpPr>
        <p:spPr>
          <a:xfrm>
            <a:off x="5786879" y="3972494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DBCEE11-EB62-497E-8A7C-8848AAEE0440}"/>
              </a:ext>
            </a:extLst>
          </p:cNvPr>
          <p:cNvSpPr/>
          <p:nvPr/>
        </p:nvSpPr>
        <p:spPr>
          <a:xfrm>
            <a:off x="6951065" y="3972494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01DD3B6-5338-42CF-9EE8-1DDDB4F1AA45}"/>
              </a:ext>
            </a:extLst>
          </p:cNvPr>
          <p:cNvSpPr/>
          <p:nvPr/>
        </p:nvSpPr>
        <p:spPr>
          <a:xfrm>
            <a:off x="8102078" y="3966533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BD18DA5-8A8D-4D4E-AE86-8F024DE2C9E8}"/>
              </a:ext>
            </a:extLst>
          </p:cNvPr>
          <p:cNvSpPr/>
          <p:nvPr/>
        </p:nvSpPr>
        <p:spPr>
          <a:xfrm>
            <a:off x="9253091" y="3972494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E57182F5-B400-4214-B5F7-F2DF32ACF91B}"/>
              </a:ext>
            </a:extLst>
          </p:cNvPr>
          <p:cNvSpPr txBox="1"/>
          <p:nvPr/>
        </p:nvSpPr>
        <p:spPr>
          <a:xfrm>
            <a:off x="6316083" y="3929303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872A100-E389-4C52-A3FE-928ED7D67B82}"/>
              </a:ext>
            </a:extLst>
          </p:cNvPr>
          <p:cNvSpPr txBox="1"/>
          <p:nvPr/>
        </p:nvSpPr>
        <p:spPr>
          <a:xfrm>
            <a:off x="9244095" y="392400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1C953558-ADCC-4E14-93F9-80AB9492175E}"/>
              </a:ext>
            </a:extLst>
          </p:cNvPr>
          <p:cNvSpPr txBox="1"/>
          <p:nvPr/>
        </p:nvSpPr>
        <p:spPr>
          <a:xfrm>
            <a:off x="7479023" y="3931682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FC60D1FD-68E0-4B98-AD24-21769984B10E}"/>
              </a:ext>
            </a:extLst>
          </p:cNvPr>
          <p:cNvSpPr txBox="1"/>
          <p:nvPr/>
        </p:nvSpPr>
        <p:spPr>
          <a:xfrm>
            <a:off x="8615873" y="392400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FEFC7B98-8785-49D1-8501-9D01EEB7A354}"/>
              </a:ext>
            </a:extLst>
          </p:cNvPr>
          <p:cNvSpPr txBox="1"/>
          <p:nvPr/>
        </p:nvSpPr>
        <p:spPr>
          <a:xfrm>
            <a:off x="9793890" y="3928683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A721C128-833B-4CF0-ADD1-56AE7E104BF8}"/>
              </a:ext>
            </a:extLst>
          </p:cNvPr>
          <p:cNvSpPr txBox="1"/>
          <p:nvPr/>
        </p:nvSpPr>
        <p:spPr>
          <a:xfrm>
            <a:off x="5184985" y="3929303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13FDA052-1A09-44D9-B3E1-885BD2051E87}"/>
              </a:ext>
            </a:extLst>
          </p:cNvPr>
          <p:cNvSpPr txBox="1"/>
          <p:nvPr/>
        </p:nvSpPr>
        <p:spPr>
          <a:xfrm>
            <a:off x="5791562" y="3931682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40945752-00E1-45B3-A546-1363EFEC61DB}"/>
              </a:ext>
            </a:extLst>
          </p:cNvPr>
          <p:cNvSpPr txBox="1"/>
          <p:nvPr/>
        </p:nvSpPr>
        <p:spPr>
          <a:xfrm>
            <a:off x="4645847" y="3931682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F40D76BC-9BC8-4FD2-8AA1-0C385A93E210}"/>
              </a:ext>
            </a:extLst>
          </p:cNvPr>
          <p:cNvSpPr txBox="1"/>
          <p:nvPr/>
        </p:nvSpPr>
        <p:spPr>
          <a:xfrm>
            <a:off x="6937832" y="3927574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EB690D07-68AD-4205-AA9B-F0863E2C59AC}"/>
              </a:ext>
            </a:extLst>
          </p:cNvPr>
          <p:cNvSpPr txBox="1"/>
          <p:nvPr/>
        </p:nvSpPr>
        <p:spPr>
          <a:xfrm>
            <a:off x="8098750" y="3931682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5C1248BA-1E2E-4CD6-8307-72F5CFAADBC7}"/>
              </a:ext>
            </a:extLst>
          </p:cNvPr>
          <p:cNvSpPr txBox="1"/>
          <p:nvPr/>
        </p:nvSpPr>
        <p:spPr>
          <a:xfrm>
            <a:off x="4194458" y="3949462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D931433-A6DD-41EA-A060-9BB42F713F3F}"/>
              </a:ext>
            </a:extLst>
          </p:cNvPr>
          <p:cNvSpPr/>
          <p:nvPr/>
        </p:nvSpPr>
        <p:spPr>
          <a:xfrm>
            <a:off x="3126832" y="3966532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57DAEAD7-1E05-4E72-82AD-D27BEC00085B}"/>
              </a:ext>
            </a:extLst>
          </p:cNvPr>
          <p:cNvSpPr txBox="1"/>
          <p:nvPr/>
        </p:nvSpPr>
        <p:spPr>
          <a:xfrm>
            <a:off x="3117836" y="3918043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37C1F929-9416-497D-BCFF-18A572371C2D}"/>
              </a:ext>
            </a:extLst>
          </p:cNvPr>
          <p:cNvSpPr txBox="1"/>
          <p:nvPr/>
        </p:nvSpPr>
        <p:spPr>
          <a:xfrm>
            <a:off x="3667631" y="3922721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3F669F0F-E29B-48F7-A7C2-9EDEE095F669}"/>
              </a:ext>
            </a:extLst>
          </p:cNvPr>
          <p:cNvSpPr/>
          <p:nvPr/>
        </p:nvSpPr>
        <p:spPr>
          <a:xfrm>
            <a:off x="1968157" y="3961741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2D25C801-3159-4BCC-A3A5-A6985652F035}"/>
              </a:ext>
            </a:extLst>
          </p:cNvPr>
          <p:cNvSpPr txBox="1"/>
          <p:nvPr/>
        </p:nvSpPr>
        <p:spPr>
          <a:xfrm>
            <a:off x="1959161" y="3913252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40273736-8BB2-41A6-BC46-A828AA76F226}"/>
              </a:ext>
            </a:extLst>
          </p:cNvPr>
          <p:cNvSpPr txBox="1"/>
          <p:nvPr/>
        </p:nvSpPr>
        <p:spPr>
          <a:xfrm>
            <a:off x="2508956" y="391793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185" name="接點: 肘形 184">
            <a:extLst>
              <a:ext uri="{FF2B5EF4-FFF2-40B4-BE49-F238E27FC236}">
                <a16:creationId xmlns:a16="http://schemas.microsoft.com/office/drawing/2014/main" id="{10ACD39D-2947-4F8C-9E70-737D43A63FD0}"/>
              </a:ext>
            </a:extLst>
          </p:cNvPr>
          <p:cNvCxnSpPr>
            <a:cxnSpLocks/>
          </p:cNvCxnSpPr>
          <p:nvPr/>
        </p:nvCxnSpPr>
        <p:spPr>
          <a:xfrm rot="5400000">
            <a:off x="9110729" y="457310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接點: 肘形 185">
            <a:extLst>
              <a:ext uri="{FF2B5EF4-FFF2-40B4-BE49-F238E27FC236}">
                <a16:creationId xmlns:a16="http://schemas.microsoft.com/office/drawing/2014/main" id="{522A0DCB-CB4B-45E2-8E0E-B6033540D654}"/>
              </a:ext>
            </a:extLst>
          </p:cNvPr>
          <p:cNvCxnSpPr>
            <a:cxnSpLocks/>
          </p:cNvCxnSpPr>
          <p:nvPr/>
        </p:nvCxnSpPr>
        <p:spPr>
          <a:xfrm rot="5400000">
            <a:off x="7962546" y="4573100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接點: 肘形 186">
            <a:extLst>
              <a:ext uri="{FF2B5EF4-FFF2-40B4-BE49-F238E27FC236}">
                <a16:creationId xmlns:a16="http://schemas.microsoft.com/office/drawing/2014/main" id="{7882797A-CD6C-4A43-B7F6-265BE11CBA31}"/>
              </a:ext>
            </a:extLst>
          </p:cNvPr>
          <p:cNvCxnSpPr>
            <a:cxnSpLocks/>
          </p:cNvCxnSpPr>
          <p:nvPr/>
        </p:nvCxnSpPr>
        <p:spPr>
          <a:xfrm rot="5400000">
            <a:off x="6818071" y="4573099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接點: 肘形 187">
            <a:extLst>
              <a:ext uri="{FF2B5EF4-FFF2-40B4-BE49-F238E27FC236}">
                <a16:creationId xmlns:a16="http://schemas.microsoft.com/office/drawing/2014/main" id="{B4EA10EF-B1D1-4B76-A2B9-A92376A184F0}"/>
              </a:ext>
            </a:extLst>
          </p:cNvPr>
          <p:cNvCxnSpPr>
            <a:cxnSpLocks/>
          </p:cNvCxnSpPr>
          <p:nvPr/>
        </p:nvCxnSpPr>
        <p:spPr>
          <a:xfrm rot="5400000">
            <a:off x="5669888" y="4573099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7680D361-2E60-4C53-B754-40B4953D5EC4}"/>
              </a:ext>
            </a:extLst>
          </p:cNvPr>
          <p:cNvCxnSpPr>
            <a:cxnSpLocks/>
          </p:cNvCxnSpPr>
          <p:nvPr/>
        </p:nvCxnSpPr>
        <p:spPr>
          <a:xfrm rot="5400000">
            <a:off x="4522064" y="4573098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E6CF9C6A-23E9-4016-8179-645F27FBD9E3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506446" y="4690096"/>
            <a:ext cx="1446536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AD16DCD0-B1E9-4DC2-AC17-6B80E22D227B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506446" y="4690096"/>
            <a:ext cx="2581642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60329EE6-3FFD-489D-BEBB-4FDFA1841CF8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506446" y="4700448"/>
            <a:ext cx="3729546" cy="50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A3ACE5AC-AA2B-4325-BE67-527A98302E7C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506446" y="4700448"/>
            <a:ext cx="4877370" cy="50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F9F1452B-5CF6-4004-B68E-021F8E6532EB}"/>
              </a:ext>
            </a:extLst>
          </p:cNvPr>
          <p:cNvCxnSpPr>
            <a:cxnSpLocks/>
          </p:cNvCxnSpPr>
          <p:nvPr/>
        </p:nvCxnSpPr>
        <p:spPr>
          <a:xfrm>
            <a:off x="3814642" y="4921282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144DEBD1-B9AA-4272-BA9E-20F03D81BAC9}"/>
              </a:ext>
            </a:extLst>
          </p:cNvPr>
          <p:cNvCxnSpPr>
            <a:cxnSpLocks/>
            <a:stCxn id="201" idx="1"/>
          </p:cNvCxnSpPr>
          <p:nvPr/>
        </p:nvCxnSpPr>
        <p:spPr>
          <a:xfrm flipH="1">
            <a:off x="3791750" y="4751400"/>
            <a:ext cx="421732" cy="151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CDD84629-8D99-41AB-98EF-A427F8B605A5}"/>
              </a:ext>
            </a:extLst>
          </p:cNvPr>
          <p:cNvCxnSpPr>
            <a:cxnSpLocks/>
          </p:cNvCxnSpPr>
          <p:nvPr/>
        </p:nvCxnSpPr>
        <p:spPr>
          <a:xfrm flipH="1">
            <a:off x="4476094" y="4690398"/>
            <a:ext cx="331414" cy="7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6551699C-4B80-49B6-800F-02FC496E1282}"/>
              </a:ext>
            </a:extLst>
          </p:cNvPr>
          <p:cNvSpPr txBox="1"/>
          <p:nvPr/>
        </p:nvSpPr>
        <p:spPr>
          <a:xfrm>
            <a:off x="4213482" y="4566734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A8B58312-6AB2-418D-B7D1-1388A0153D37}"/>
              </a:ext>
            </a:extLst>
          </p:cNvPr>
          <p:cNvCxnSpPr>
            <a:cxnSpLocks/>
          </p:cNvCxnSpPr>
          <p:nvPr/>
        </p:nvCxnSpPr>
        <p:spPr>
          <a:xfrm rot="5400000">
            <a:off x="2977786" y="4562348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3EC87F94-29A6-44A9-9864-4DC0CE8ED441}"/>
              </a:ext>
            </a:extLst>
          </p:cNvPr>
          <p:cNvCxnSpPr>
            <a:cxnSpLocks/>
            <a:stCxn id="201" idx="1"/>
          </p:cNvCxnSpPr>
          <p:nvPr/>
        </p:nvCxnSpPr>
        <p:spPr>
          <a:xfrm flipH="1">
            <a:off x="2637116" y="4751400"/>
            <a:ext cx="1576366" cy="157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3A4FC40E-2444-4B84-B290-4853EA61AE99}"/>
              </a:ext>
            </a:extLst>
          </p:cNvPr>
          <p:cNvCxnSpPr>
            <a:cxnSpLocks/>
          </p:cNvCxnSpPr>
          <p:nvPr/>
        </p:nvCxnSpPr>
        <p:spPr>
          <a:xfrm>
            <a:off x="2655967" y="4916491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0FECBF91-139B-455A-A667-6BE6EC5A3D23}"/>
              </a:ext>
            </a:extLst>
          </p:cNvPr>
          <p:cNvCxnSpPr>
            <a:cxnSpLocks/>
          </p:cNvCxnSpPr>
          <p:nvPr/>
        </p:nvCxnSpPr>
        <p:spPr>
          <a:xfrm rot="5400000">
            <a:off x="1819111" y="4557557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B515EB80-199D-46DF-AEE5-1E971330DD8A}"/>
              </a:ext>
            </a:extLst>
          </p:cNvPr>
          <p:cNvCxnSpPr>
            <a:cxnSpLocks/>
            <a:stCxn id="201" idx="1"/>
          </p:cNvCxnSpPr>
          <p:nvPr/>
        </p:nvCxnSpPr>
        <p:spPr>
          <a:xfrm flipH="1">
            <a:off x="864387" y="4751400"/>
            <a:ext cx="3349095" cy="1644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D874611A-4B4F-4A65-BD63-EFFFD0D3585F}"/>
              </a:ext>
            </a:extLst>
          </p:cNvPr>
          <p:cNvSpPr/>
          <p:nvPr/>
        </p:nvSpPr>
        <p:spPr>
          <a:xfrm>
            <a:off x="4680398" y="509113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110566B-C357-48B2-A8E3-9DCEBA98AEF3}"/>
              </a:ext>
            </a:extLst>
          </p:cNvPr>
          <p:cNvSpPr/>
          <p:nvPr/>
        </p:nvSpPr>
        <p:spPr>
          <a:xfrm>
            <a:off x="5826728" y="509113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C7ABF9E-8338-402A-9D3B-62900902988E}"/>
              </a:ext>
            </a:extLst>
          </p:cNvPr>
          <p:cNvSpPr/>
          <p:nvPr/>
        </p:nvSpPr>
        <p:spPr>
          <a:xfrm>
            <a:off x="6990914" y="509113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E89C8BA-C912-4272-9101-2A05055BB94F}"/>
              </a:ext>
            </a:extLst>
          </p:cNvPr>
          <p:cNvSpPr/>
          <p:nvPr/>
        </p:nvSpPr>
        <p:spPr>
          <a:xfrm>
            <a:off x="8141927" y="5085176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35EC2E4-0BD0-4005-92C2-698C5AF2B07C}"/>
              </a:ext>
            </a:extLst>
          </p:cNvPr>
          <p:cNvSpPr/>
          <p:nvPr/>
        </p:nvSpPr>
        <p:spPr>
          <a:xfrm>
            <a:off x="9292940" y="509113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0F6596A7-0D2D-4C33-86B9-8A59CB73048A}"/>
              </a:ext>
            </a:extLst>
          </p:cNvPr>
          <p:cNvSpPr txBox="1"/>
          <p:nvPr/>
        </p:nvSpPr>
        <p:spPr>
          <a:xfrm>
            <a:off x="6355932" y="504794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D66C026F-58EA-4D50-A02A-ED1E05E52529}"/>
              </a:ext>
            </a:extLst>
          </p:cNvPr>
          <p:cNvSpPr txBox="1"/>
          <p:nvPr/>
        </p:nvSpPr>
        <p:spPr>
          <a:xfrm>
            <a:off x="9283944" y="504264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596B23DE-7C29-4F88-8164-638C08978A68}"/>
              </a:ext>
            </a:extLst>
          </p:cNvPr>
          <p:cNvSpPr txBox="1"/>
          <p:nvPr/>
        </p:nvSpPr>
        <p:spPr>
          <a:xfrm>
            <a:off x="7518872" y="505032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0B4CD577-49F7-47E6-BCE3-8764166F6B46}"/>
              </a:ext>
            </a:extLst>
          </p:cNvPr>
          <p:cNvSpPr txBox="1"/>
          <p:nvPr/>
        </p:nvSpPr>
        <p:spPr>
          <a:xfrm>
            <a:off x="8655722" y="504264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183EC299-D192-48A0-86B0-206117407D41}"/>
              </a:ext>
            </a:extLst>
          </p:cNvPr>
          <p:cNvSpPr txBox="1"/>
          <p:nvPr/>
        </p:nvSpPr>
        <p:spPr>
          <a:xfrm>
            <a:off x="9833739" y="504732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1717E163-A969-47E1-9467-094AAE952C3F}"/>
              </a:ext>
            </a:extLst>
          </p:cNvPr>
          <p:cNvSpPr txBox="1"/>
          <p:nvPr/>
        </p:nvSpPr>
        <p:spPr>
          <a:xfrm>
            <a:off x="5224834" y="504794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27D0675F-90F5-400A-B400-AED112DF8EC6}"/>
              </a:ext>
            </a:extLst>
          </p:cNvPr>
          <p:cNvSpPr txBox="1"/>
          <p:nvPr/>
        </p:nvSpPr>
        <p:spPr>
          <a:xfrm>
            <a:off x="5831411" y="505032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AB07D477-5CE5-406B-B0BE-9D82E3D016A8}"/>
              </a:ext>
            </a:extLst>
          </p:cNvPr>
          <p:cNvSpPr txBox="1"/>
          <p:nvPr/>
        </p:nvSpPr>
        <p:spPr>
          <a:xfrm>
            <a:off x="4685696" y="505032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3248F2D9-71CB-4774-9DF2-D00CD33EB032}"/>
              </a:ext>
            </a:extLst>
          </p:cNvPr>
          <p:cNvSpPr txBox="1"/>
          <p:nvPr/>
        </p:nvSpPr>
        <p:spPr>
          <a:xfrm>
            <a:off x="6977681" y="504621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75754A07-5E5F-421B-9E1D-ACBF8E7737E3}"/>
              </a:ext>
            </a:extLst>
          </p:cNvPr>
          <p:cNvSpPr txBox="1"/>
          <p:nvPr/>
        </p:nvSpPr>
        <p:spPr>
          <a:xfrm>
            <a:off x="8138599" y="505032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1E7B6403-DC91-4D6B-8A5B-2D1E92FCEA1A}"/>
              </a:ext>
            </a:extLst>
          </p:cNvPr>
          <p:cNvSpPr txBox="1"/>
          <p:nvPr/>
        </p:nvSpPr>
        <p:spPr>
          <a:xfrm>
            <a:off x="4234307" y="5068105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FDDB889-1FD7-40D2-B328-27B974365F49}"/>
              </a:ext>
            </a:extLst>
          </p:cNvPr>
          <p:cNvSpPr/>
          <p:nvPr/>
        </p:nvSpPr>
        <p:spPr>
          <a:xfrm>
            <a:off x="3166681" y="5085175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47D3EAA9-7CF6-41C9-9F5E-6899DF917CF5}"/>
              </a:ext>
            </a:extLst>
          </p:cNvPr>
          <p:cNvSpPr txBox="1"/>
          <p:nvPr/>
        </p:nvSpPr>
        <p:spPr>
          <a:xfrm>
            <a:off x="3157685" y="503668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D1A66CA0-B535-4929-A415-2B6CBB417E12}"/>
              </a:ext>
            </a:extLst>
          </p:cNvPr>
          <p:cNvSpPr txBox="1"/>
          <p:nvPr/>
        </p:nvSpPr>
        <p:spPr>
          <a:xfrm>
            <a:off x="3707480" y="5041364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727BA9E-1978-4A08-AAB5-B81ABD0D19F1}"/>
              </a:ext>
            </a:extLst>
          </p:cNvPr>
          <p:cNvSpPr/>
          <p:nvPr/>
        </p:nvSpPr>
        <p:spPr>
          <a:xfrm>
            <a:off x="2008006" y="5080384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208980A-2122-4321-AB73-E08A58AC73C2}"/>
              </a:ext>
            </a:extLst>
          </p:cNvPr>
          <p:cNvSpPr txBox="1"/>
          <p:nvPr/>
        </p:nvSpPr>
        <p:spPr>
          <a:xfrm>
            <a:off x="1999010" y="503189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6313D561-359E-4C05-B51F-205EE6026AF7}"/>
              </a:ext>
            </a:extLst>
          </p:cNvPr>
          <p:cNvSpPr txBox="1"/>
          <p:nvPr/>
        </p:nvSpPr>
        <p:spPr>
          <a:xfrm>
            <a:off x="2548805" y="5036573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8506A767-F9D3-4905-8B25-C55F06638922}"/>
              </a:ext>
            </a:extLst>
          </p:cNvPr>
          <p:cNvCxnSpPr>
            <a:cxnSpLocks/>
          </p:cNvCxnSpPr>
          <p:nvPr/>
        </p:nvCxnSpPr>
        <p:spPr>
          <a:xfrm flipH="1">
            <a:off x="882251" y="3562664"/>
            <a:ext cx="2425918" cy="2241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435958B5-9F64-4302-868A-47A6FD1E7DC8}"/>
              </a:ext>
            </a:extLst>
          </p:cNvPr>
          <p:cNvCxnSpPr>
            <a:cxnSpLocks/>
          </p:cNvCxnSpPr>
          <p:nvPr/>
        </p:nvCxnSpPr>
        <p:spPr>
          <a:xfrm flipH="1">
            <a:off x="882251" y="2373795"/>
            <a:ext cx="2401864" cy="2857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接點: 肘形 252">
            <a:extLst>
              <a:ext uri="{FF2B5EF4-FFF2-40B4-BE49-F238E27FC236}">
                <a16:creationId xmlns:a16="http://schemas.microsoft.com/office/drawing/2014/main" id="{731A5565-2AD2-493A-8E83-22CAB922AC6C}"/>
              </a:ext>
            </a:extLst>
          </p:cNvPr>
          <p:cNvCxnSpPr>
            <a:cxnSpLocks/>
          </p:cNvCxnSpPr>
          <p:nvPr/>
        </p:nvCxnSpPr>
        <p:spPr>
          <a:xfrm rot="5400000">
            <a:off x="9090447" y="5648993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4FBCACD4-66AD-4BF2-AE5E-E94DEFB25B7F}"/>
              </a:ext>
            </a:extLst>
          </p:cNvPr>
          <p:cNvCxnSpPr>
            <a:cxnSpLocks/>
          </p:cNvCxnSpPr>
          <p:nvPr/>
        </p:nvCxnSpPr>
        <p:spPr>
          <a:xfrm rot="5400000">
            <a:off x="7942264" y="5648992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接點: 肘形 254">
            <a:extLst>
              <a:ext uri="{FF2B5EF4-FFF2-40B4-BE49-F238E27FC236}">
                <a16:creationId xmlns:a16="http://schemas.microsoft.com/office/drawing/2014/main" id="{8538B461-32D6-4AC8-9710-F5D73673CF5E}"/>
              </a:ext>
            </a:extLst>
          </p:cNvPr>
          <p:cNvCxnSpPr>
            <a:cxnSpLocks/>
          </p:cNvCxnSpPr>
          <p:nvPr/>
        </p:nvCxnSpPr>
        <p:spPr>
          <a:xfrm rot="5400000">
            <a:off x="6797789" y="564899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接點: 肘形 255">
            <a:extLst>
              <a:ext uri="{FF2B5EF4-FFF2-40B4-BE49-F238E27FC236}">
                <a16:creationId xmlns:a16="http://schemas.microsoft.com/office/drawing/2014/main" id="{36E71369-BA52-4C5C-B4B7-39AE0D5A0316}"/>
              </a:ext>
            </a:extLst>
          </p:cNvPr>
          <p:cNvCxnSpPr>
            <a:cxnSpLocks/>
          </p:cNvCxnSpPr>
          <p:nvPr/>
        </p:nvCxnSpPr>
        <p:spPr>
          <a:xfrm rot="5400000">
            <a:off x="5649606" y="5648991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接點: 肘形 256">
            <a:extLst>
              <a:ext uri="{FF2B5EF4-FFF2-40B4-BE49-F238E27FC236}">
                <a16:creationId xmlns:a16="http://schemas.microsoft.com/office/drawing/2014/main" id="{F254D43F-8CB1-4E7E-9787-97719C7657A7}"/>
              </a:ext>
            </a:extLst>
          </p:cNvPr>
          <p:cNvCxnSpPr>
            <a:cxnSpLocks/>
          </p:cNvCxnSpPr>
          <p:nvPr/>
        </p:nvCxnSpPr>
        <p:spPr>
          <a:xfrm rot="5400000">
            <a:off x="4501782" y="5648990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4F81DD74-FA48-4609-84A9-BBF7A4C7905F}"/>
              </a:ext>
            </a:extLst>
          </p:cNvPr>
          <p:cNvCxnSpPr>
            <a:cxnSpLocks/>
            <a:endCxn id="265" idx="3"/>
          </p:cNvCxnSpPr>
          <p:nvPr/>
        </p:nvCxnSpPr>
        <p:spPr>
          <a:xfrm flipH="1">
            <a:off x="4486164" y="5765988"/>
            <a:ext cx="1446536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B88E19D5-CBCA-41EE-9862-4A09F68144F3}"/>
              </a:ext>
            </a:extLst>
          </p:cNvPr>
          <p:cNvCxnSpPr>
            <a:cxnSpLocks/>
            <a:endCxn id="265" idx="3"/>
          </p:cNvCxnSpPr>
          <p:nvPr/>
        </p:nvCxnSpPr>
        <p:spPr>
          <a:xfrm flipH="1">
            <a:off x="4486164" y="5765988"/>
            <a:ext cx="2581642" cy="613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C68450A2-FE6F-4EBA-BBDB-B218739C2BB7}"/>
              </a:ext>
            </a:extLst>
          </p:cNvPr>
          <p:cNvCxnSpPr>
            <a:cxnSpLocks/>
            <a:endCxn id="265" idx="3"/>
          </p:cNvCxnSpPr>
          <p:nvPr/>
        </p:nvCxnSpPr>
        <p:spPr>
          <a:xfrm flipH="1">
            <a:off x="4486164" y="5776340"/>
            <a:ext cx="3729546" cy="50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>
            <a:extLst>
              <a:ext uri="{FF2B5EF4-FFF2-40B4-BE49-F238E27FC236}">
                <a16:creationId xmlns:a16="http://schemas.microsoft.com/office/drawing/2014/main" id="{7C8532B6-5B79-457F-93BA-CD0EDB1DDB4C}"/>
              </a:ext>
            </a:extLst>
          </p:cNvPr>
          <p:cNvCxnSpPr>
            <a:cxnSpLocks/>
            <a:endCxn id="265" idx="3"/>
          </p:cNvCxnSpPr>
          <p:nvPr/>
        </p:nvCxnSpPr>
        <p:spPr>
          <a:xfrm flipH="1">
            <a:off x="4486164" y="5776340"/>
            <a:ext cx="4877370" cy="50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DD491911-2298-434E-AE39-D31BCE250E96}"/>
              </a:ext>
            </a:extLst>
          </p:cNvPr>
          <p:cNvCxnSpPr>
            <a:cxnSpLocks/>
          </p:cNvCxnSpPr>
          <p:nvPr/>
        </p:nvCxnSpPr>
        <p:spPr>
          <a:xfrm>
            <a:off x="3794360" y="5997174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>
            <a:extLst>
              <a:ext uri="{FF2B5EF4-FFF2-40B4-BE49-F238E27FC236}">
                <a16:creationId xmlns:a16="http://schemas.microsoft.com/office/drawing/2014/main" id="{6287EE1E-4FE7-4FB9-8757-767B3FFA65F9}"/>
              </a:ext>
            </a:extLst>
          </p:cNvPr>
          <p:cNvCxnSpPr>
            <a:cxnSpLocks/>
            <a:stCxn id="265" idx="1"/>
          </p:cNvCxnSpPr>
          <p:nvPr/>
        </p:nvCxnSpPr>
        <p:spPr>
          <a:xfrm flipH="1">
            <a:off x="3771468" y="5827292"/>
            <a:ext cx="421732" cy="151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>
            <a:extLst>
              <a:ext uri="{FF2B5EF4-FFF2-40B4-BE49-F238E27FC236}">
                <a16:creationId xmlns:a16="http://schemas.microsoft.com/office/drawing/2014/main" id="{BB425870-3DAD-4240-A347-89DB1C5C941E}"/>
              </a:ext>
            </a:extLst>
          </p:cNvPr>
          <p:cNvCxnSpPr>
            <a:cxnSpLocks/>
          </p:cNvCxnSpPr>
          <p:nvPr/>
        </p:nvCxnSpPr>
        <p:spPr>
          <a:xfrm flipH="1">
            <a:off x="4455812" y="5766290"/>
            <a:ext cx="331414" cy="7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EC15D0D5-D8C8-4B3E-940A-07CEC2B95D1D}"/>
              </a:ext>
            </a:extLst>
          </p:cNvPr>
          <p:cNvSpPr txBox="1"/>
          <p:nvPr/>
        </p:nvSpPr>
        <p:spPr>
          <a:xfrm>
            <a:off x="4193200" y="5642626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66" name="接點: 肘形 265">
            <a:extLst>
              <a:ext uri="{FF2B5EF4-FFF2-40B4-BE49-F238E27FC236}">
                <a16:creationId xmlns:a16="http://schemas.microsoft.com/office/drawing/2014/main" id="{D051C1CA-20EF-40B2-8AE8-A7CAB4ECBF15}"/>
              </a:ext>
            </a:extLst>
          </p:cNvPr>
          <p:cNvCxnSpPr>
            <a:cxnSpLocks/>
          </p:cNvCxnSpPr>
          <p:nvPr/>
        </p:nvCxnSpPr>
        <p:spPr>
          <a:xfrm rot="5400000">
            <a:off x="2957504" y="5638240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>
            <a:extLst>
              <a:ext uri="{FF2B5EF4-FFF2-40B4-BE49-F238E27FC236}">
                <a16:creationId xmlns:a16="http://schemas.microsoft.com/office/drawing/2014/main" id="{788C2953-DEBC-46A8-AAC4-4B21D4FCA322}"/>
              </a:ext>
            </a:extLst>
          </p:cNvPr>
          <p:cNvCxnSpPr>
            <a:cxnSpLocks/>
            <a:stCxn id="265" idx="1"/>
          </p:cNvCxnSpPr>
          <p:nvPr/>
        </p:nvCxnSpPr>
        <p:spPr>
          <a:xfrm flipH="1">
            <a:off x="2616834" y="5827292"/>
            <a:ext cx="1576366" cy="1574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>
            <a:extLst>
              <a:ext uri="{FF2B5EF4-FFF2-40B4-BE49-F238E27FC236}">
                <a16:creationId xmlns:a16="http://schemas.microsoft.com/office/drawing/2014/main" id="{75A465F0-45B3-4F4C-BB50-3181CA3A6C67}"/>
              </a:ext>
            </a:extLst>
          </p:cNvPr>
          <p:cNvCxnSpPr>
            <a:cxnSpLocks/>
          </p:cNvCxnSpPr>
          <p:nvPr/>
        </p:nvCxnSpPr>
        <p:spPr>
          <a:xfrm>
            <a:off x="2635685" y="5992383"/>
            <a:ext cx="0" cy="190585"/>
          </a:xfrm>
          <a:prstGeom prst="line">
            <a:avLst/>
          </a:prstGeom>
          <a:scene3d>
            <a:camera prst="orthographicFront">
              <a:rot lat="5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接點: 肘形 268">
            <a:extLst>
              <a:ext uri="{FF2B5EF4-FFF2-40B4-BE49-F238E27FC236}">
                <a16:creationId xmlns:a16="http://schemas.microsoft.com/office/drawing/2014/main" id="{6A0834BE-78FD-4E38-BE8E-F407084F94A0}"/>
              </a:ext>
            </a:extLst>
          </p:cNvPr>
          <p:cNvCxnSpPr>
            <a:cxnSpLocks/>
          </p:cNvCxnSpPr>
          <p:nvPr/>
        </p:nvCxnSpPr>
        <p:spPr>
          <a:xfrm rot="5400000">
            <a:off x="1798829" y="5633449"/>
            <a:ext cx="809099" cy="242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>
            <a:extLst>
              <a:ext uri="{FF2B5EF4-FFF2-40B4-BE49-F238E27FC236}">
                <a16:creationId xmlns:a16="http://schemas.microsoft.com/office/drawing/2014/main" id="{D4B06C02-46F2-4860-9D0D-50D5BE14336C}"/>
              </a:ext>
            </a:extLst>
          </p:cNvPr>
          <p:cNvCxnSpPr>
            <a:cxnSpLocks/>
            <a:stCxn id="265" idx="1"/>
          </p:cNvCxnSpPr>
          <p:nvPr/>
        </p:nvCxnSpPr>
        <p:spPr>
          <a:xfrm flipH="1">
            <a:off x="864387" y="5827292"/>
            <a:ext cx="3328813" cy="1594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9472E4CC-5117-434C-AD91-47D84154FA1C}"/>
              </a:ext>
            </a:extLst>
          </p:cNvPr>
          <p:cNvSpPr/>
          <p:nvPr/>
        </p:nvSpPr>
        <p:spPr>
          <a:xfrm>
            <a:off x="4660116" y="616702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E4C175F-5841-48F8-9F5C-4ABFA4817A7D}"/>
              </a:ext>
            </a:extLst>
          </p:cNvPr>
          <p:cNvSpPr/>
          <p:nvPr/>
        </p:nvSpPr>
        <p:spPr>
          <a:xfrm>
            <a:off x="5806446" y="616702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BF572A3-CA48-419D-80C1-EA5C9D4D7AFB}"/>
              </a:ext>
            </a:extLst>
          </p:cNvPr>
          <p:cNvSpPr/>
          <p:nvPr/>
        </p:nvSpPr>
        <p:spPr>
          <a:xfrm>
            <a:off x="6970632" y="616702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ACD8C9E7-80A8-4D7F-AD7D-73006A421CBC}"/>
              </a:ext>
            </a:extLst>
          </p:cNvPr>
          <p:cNvSpPr/>
          <p:nvPr/>
        </p:nvSpPr>
        <p:spPr>
          <a:xfrm>
            <a:off x="8121645" y="6161068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4144C67-A8BB-43B2-95C6-8A1BCB344233}"/>
              </a:ext>
            </a:extLst>
          </p:cNvPr>
          <p:cNvSpPr/>
          <p:nvPr/>
        </p:nvSpPr>
        <p:spPr>
          <a:xfrm>
            <a:off x="9272658" y="6167029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文字方塊 275">
            <a:extLst>
              <a:ext uri="{FF2B5EF4-FFF2-40B4-BE49-F238E27FC236}">
                <a16:creationId xmlns:a16="http://schemas.microsoft.com/office/drawing/2014/main" id="{6FC7F399-EAED-4EE5-BE6F-D8A7248350FA}"/>
              </a:ext>
            </a:extLst>
          </p:cNvPr>
          <p:cNvSpPr txBox="1"/>
          <p:nvPr/>
        </p:nvSpPr>
        <p:spPr>
          <a:xfrm>
            <a:off x="6335650" y="612383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74CE0E97-0043-4D0E-AF16-C37B0E15447D}"/>
              </a:ext>
            </a:extLst>
          </p:cNvPr>
          <p:cNvSpPr txBox="1"/>
          <p:nvPr/>
        </p:nvSpPr>
        <p:spPr>
          <a:xfrm>
            <a:off x="9263662" y="611854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9C34D71B-C5F1-41BD-B386-DC0C837E9CB1}"/>
              </a:ext>
            </a:extLst>
          </p:cNvPr>
          <p:cNvSpPr txBox="1"/>
          <p:nvPr/>
        </p:nvSpPr>
        <p:spPr>
          <a:xfrm>
            <a:off x="7498590" y="612621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496AE2E5-7ECE-4326-B45F-8A54DF4ECFCB}"/>
              </a:ext>
            </a:extLst>
          </p:cNvPr>
          <p:cNvSpPr txBox="1"/>
          <p:nvPr/>
        </p:nvSpPr>
        <p:spPr>
          <a:xfrm>
            <a:off x="8635440" y="6118540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100C6AF4-D88F-4A24-ABF5-200516E11964}"/>
              </a:ext>
            </a:extLst>
          </p:cNvPr>
          <p:cNvSpPr txBox="1"/>
          <p:nvPr/>
        </p:nvSpPr>
        <p:spPr>
          <a:xfrm>
            <a:off x="9813457" y="612321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FD10393C-15E2-45C9-BE0C-B016B301177C}"/>
              </a:ext>
            </a:extLst>
          </p:cNvPr>
          <p:cNvSpPr txBox="1"/>
          <p:nvPr/>
        </p:nvSpPr>
        <p:spPr>
          <a:xfrm>
            <a:off x="5204552" y="612383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C099C0F9-A869-4114-AD21-DE0855D26F4F}"/>
              </a:ext>
            </a:extLst>
          </p:cNvPr>
          <p:cNvSpPr txBox="1"/>
          <p:nvPr/>
        </p:nvSpPr>
        <p:spPr>
          <a:xfrm>
            <a:off x="5811129" y="612621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83" name="文字方塊 282">
            <a:extLst>
              <a:ext uri="{FF2B5EF4-FFF2-40B4-BE49-F238E27FC236}">
                <a16:creationId xmlns:a16="http://schemas.microsoft.com/office/drawing/2014/main" id="{A356E998-7103-4212-A6EF-ABFA68F87B49}"/>
              </a:ext>
            </a:extLst>
          </p:cNvPr>
          <p:cNvSpPr txBox="1"/>
          <p:nvPr/>
        </p:nvSpPr>
        <p:spPr>
          <a:xfrm>
            <a:off x="4665414" y="612621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2A60AAD1-EDE7-4ED2-BC95-8D7C04030F75}"/>
              </a:ext>
            </a:extLst>
          </p:cNvPr>
          <p:cNvSpPr txBox="1"/>
          <p:nvPr/>
        </p:nvSpPr>
        <p:spPr>
          <a:xfrm>
            <a:off x="6957399" y="6122109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5C07819D-8075-4919-A02A-4C03413882ED}"/>
              </a:ext>
            </a:extLst>
          </p:cNvPr>
          <p:cNvSpPr txBox="1"/>
          <p:nvPr/>
        </p:nvSpPr>
        <p:spPr>
          <a:xfrm>
            <a:off x="8118317" y="612621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765C2D8A-AD2E-4F00-87D4-51850FE862E5}"/>
              </a:ext>
            </a:extLst>
          </p:cNvPr>
          <p:cNvSpPr txBox="1"/>
          <p:nvPr/>
        </p:nvSpPr>
        <p:spPr>
          <a:xfrm>
            <a:off x="4214025" y="6143997"/>
            <a:ext cx="2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F0A4BE70-58C2-4474-A393-D674BFC46C68}"/>
              </a:ext>
            </a:extLst>
          </p:cNvPr>
          <p:cNvSpPr/>
          <p:nvPr/>
        </p:nvSpPr>
        <p:spPr>
          <a:xfrm>
            <a:off x="3146399" y="6161067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B2D12605-FAF5-439C-8A93-4CB3329C47F1}"/>
              </a:ext>
            </a:extLst>
          </p:cNvPr>
          <p:cNvSpPr txBox="1"/>
          <p:nvPr/>
        </p:nvSpPr>
        <p:spPr>
          <a:xfrm>
            <a:off x="3137403" y="6112578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7B4251CC-670B-4B2E-9449-172A278FF585}"/>
              </a:ext>
            </a:extLst>
          </p:cNvPr>
          <p:cNvSpPr txBox="1"/>
          <p:nvPr/>
        </p:nvSpPr>
        <p:spPr>
          <a:xfrm>
            <a:off x="3687198" y="6117256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ECB0FECF-58D4-4E74-8CF3-CA17568389DC}"/>
              </a:ext>
            </a:extLst>
          </p:cNvPr>
          <p:cNvSpPr/>
          <p:nvPr/>
        </p:nvSpPr>
        <p:spPr>
          <a:xfrm>
            <a:off x="1987724" y="6156276"/>
            <a:ext cx="764222" cy="386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5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D5B0ABC8-2101-4584-B3E0-1ED8ADBC0AA5}"/>
              </a:ext>
            </a:extLst>
          </p:cNvPr>
          <p:cNvSpPr txBox="1"/>
          <p:nvPr/>
        </p:nvSpPr>
        <p:spPr>
          <a:xfrm>
            <a:off x="1978728" y="6107787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dirty="0"/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44A763D3-A750-4B97-9E3C-5BBB50322A13}"/>
              </a:ext>
            </a:extLst>
          </p:cNvPr>
          <p:cNvSpPr txBox="1"/>
          <p:nvPr/>
        </p:nvSpPr>
        <p:spPr>
          <a:xfrm>
            <a:off x="2528523" y="6112465"/>
            <a:ext cx="248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dirty="0"/>
          </a:p>
        </p:txBody>
      </p: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D8DA97AD-1E7D-432D-8025-0BD5772438DD}"/>
              </a:ext>
            </a:extLst>
          </p:cNvPr>
          <p:cNvCxnSpPr>
            <a:cxnSpLocks/>
          </p:cNvCxnSpPr>
          <p:nvPr/>
        </p:nvCxnSpPr>
        <p:spPr>
          <a:xfrm flipH="1">
            <a:off x="912803" y="3562362"/>
            <a:ext cx="1243346" cy="212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914E9EEF-C11F-4278-9EFC-44FA5CA5A140}"/>
              </a:ext>
            </a:extLst>
          </p:cNvPr>
          <p:cNvCxnSpPr>
            <a:cxnSpLocks/>
          </p:cNvCxnSpPr>
          <p:nvPr/>
        </p:nvCxnSpPr>
        <p:spPr>
          <a:xfrm flipH="1">
            <a:off x="852321" y="4699953"/>
            <a:ext cx="1243346" cy="212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C1DBE737-2C66-455B-AA5B-143722606E12}"/>
              </a:ext>
            </a:extLst>
          </p:cNvPr>
          <p:cNvCxnSpPr>
            <a:cxnSpLocks/>
          </p:cNvCxnSpPr>
          <p:nvPr/>
        </p:nvCxnSpPr>
        <p:spPr>
          <a:xfrm flipH="1">
            <a:off x="912803" y="4690062"/>
            <a:ext cx="2341539" cy="209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2C2E1A99-6CF9-40E5-8A6C-4251F45ACA02}"/>
              </a:ext>
            </a:extLst>
          </p:cNvPr>
          <p:cNvCxnSpPr>
            <a:cxnSpLocks/>
          </p:cNvCxnSpPr>
          <p:nvPr/>
        </p:nvCxnSpPr>
        <p:spPr>
          <a:xfrm flipH="1">
            <a:off x="832027" y="5757247"/>
            <a:ext cx="1243346" cy="212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F4C42B82-1E4C-496C-A24D-99359FD2036B}"/>
              </a:ext>
            </a:extLst>
          </p:cNvPr>
          <p:cNvCxnSpPr>
            <a:cxnSpLocks/>
          </p:cNvCxnSpPr>
          <p:nvPr/>
        </p:nvCxnSpPr>
        <p:spPr>
          <a:xfrm flipH="1">
            <a:off x="912803" y="5767139"/>
            <a:ext cx="2301005" cy="205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D9FB10E3-B8EF-40E5-8C47-5BD8346733FD}"/>
              </a:ext>
            </a:extLst>
          </p:cNvPr>
          <p:cNvSpPr txBox="1"/>
          <p:nvPr/>
        </p:nvSpPr>
        <p:spPr>
          <a:xfrm>
            <a:off x="10683154" y="722229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r>
              <a:rPr lang="en-US" altLang="zh-TW" sz="1400" dirty="0"/>
              <a:t>[1]</a:t>
            </a:r>
            <a:endParaRPr lang="zh-TW" altLang="en-US" dirty="0"/>
          </a:p>
        </p:txBody>
      </p:sp>
      <p:sp>
        <p:nvSpPr>
          <p:cNvPr id="303" name="文字方塊 302">
            <a:extLst>
              <a:ext uri="{FF2B5EF4-FFF2-40B4-BE49-F238E27FC236}">
                <a16:creationId xmlns:a16="http://schemas.microsoft.com/office/drawing/2014/main" id="{AB6CD279-DE12-47E5-8A24-39AD1004C45F}"/>
              </a:ext>
            </a:extLst>
          </p:cNvPr>
          <p:cNvSpPr txBox="1"/>
          <p:nvPr/>
        </p:nvSpPr>
        <p:spPr>
          <a:xfrm>
            <a:off x="10981719" y="960096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r>
              <a:rPr lang="en-US" altLang="zh-TW" sz="1400" dirty="0"/>
              <a:t>[2]</a:t>
            </a:r>
            <a:endParaRPr lang="zh-TW" altLang="en-US" dirty="0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E60778F9-C38E-4920-8133-24D735F13A59}"/>
              </a:ext>
            </a:extLst>
          </p:cNvPr>
          <p:cNvSpPr txBox="1"/>
          <p:nvPr/>
        </p:nvSpPr>
        <p:spPr>
          <a:xfrm>
            <a:off x="11260193" y="1204280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r>
              <a:rPr lang="en-US" altLang="zh-TW" sz="1400" dirty="0"/>
              <a:t>[3]</a:t>
            </a:r>
            <a:endParaRPr lang="zh-TW" altLang="en-US" dirty="0"/>
          </a:p>
        </p:txBody>
      </p: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DE5947DD-9E8E-4F99-A36C-90CF9622BB8B}"/>
              </a:ext>
            </a:extLst>
          </p:cNvPr>
          <p:cNvSpPr txBox="1"/>
          <p:nvPr/>
        </p:nvSpPr>
        <p:spPr>
          <a:xfrm>
            <a:off x="11548712" y="1402878"/>
            <a:ext cx="57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Sel</a:t>
            </a:r>
            <a:r>
              <a:rPr lang="en-US" altLang="zh-TW" sz="1400" dirty="0"/>
              <a:t>[4]</a:t>
            </a:r>
            <a:endParaRPr lang="zh-TW" altLang="en-US" dirty="0"/>
          </a:p>
        </p:txBody>
      </p:sp>
      <p:cxnSp>
        <p:nvCxnSpPr>
          <p:cNvPr id="307" name="接點: 肘形 306">
            <a:extLst>
              <a:ext uri="{FF2B5EF4-FFF2-40B4-BE49-F238E27FC236}">
                <a16:creationId xmlns:a16="http://schemas.microsoft.com/office/drawing/2014/main" id="{8EDA7EF6-7754-4701-ABE9-6CE642BFCB93}"/>
              </a:ext>
            </a:extLst>
          </p:cNvPr>
          <p:cNvCxnSpPr>
            <a:stCxn id="34" idx="2"/>
            <a:endCxn id="28" idx="3"/>
          </p:cNvCxnSpPr>
          <p:nvPr/>
        </p:nvCxnSpPr>
        <p:spPr>
          <a:xfrm rot="5400000">
            <a:off x="9976832" y="935358"/>
            <a:ext cx="800521" cy="61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接點: 肘形 308">
            <a:extLst>
              <a:ext uri="{FF2B5EF4-FFF2-40B4-BE49-F238E27FC236}">
                <a16:creationId xmlns:a16="http://schemas.microsoft.com/office/drawing/2014/main" id="{F824C202-5938-437D-A72F-85426ABB195A}"/>
              </a:ext>
            </a:extLst>
          </p:cNvPr>
          <p:cNvCxnSpPr>
            <a:stCxn id="302" idx="2"/>
            <a:endCxn id="114" idx="3"/>
          </p:cNvCxnSpPr>
          <p:nvPr/>
        </p:nvCxnSpPr>
        <p:spPr>
          <a:xfrm rot="5400000">
            <a:off x="9607564" y="1495002"/>
            <a:ext cx="1829106" cy="8991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接點: 肘形 310">
            <a:extLst>
              <a:ext uri="{FF2B5EF4-FFF2-40B4-BE49-F238E27FC236}">
                <a16:creationId xmlns:a16="http://schemas.microsoft.com/office/drawing/2014/main" id="{F7B0750C-7948-4E70-8866-1F11FDE90C7B}"/>
              </a:ext>
            </a:extLst>
          </p:cNvPr>
          <p:cNvCxnSpPr>
            <a:stCxn id="303" idx="2"/>
            <a:endCxn id="172" idx="3"/>
          </p:cNvCxnSpPr>
          <p:nvPr/>
        </p:nvCxnSpPr>
        <p:spPr>
          <a:xfrm rot="5400000">
            <a:off x="9260545" y="2049793"/>
            <a:ext cx="2791615" cy="12277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接點: 肘形 314">
            <a:extLst>
              <a:ext uri="{FF2B5EF4-FFF2-40B4-BE49-F238E27FC236}">
                <a16:creationId xmlns:a16="http://schemas.microsoft.com/office/drawing/2014/main" id="{5FA0CDFB-0265-4A44-B66C-A45B8047BE1B}"/>
              </a:ext>
            </a:extLst>
          </p:cNvPr>
          <p:cNvCxnSpPr>
            <a:stCxn id="304" idx="2"/>
            <a:endCxn id="223" idx="3"/>
          </p:cNvCxnSpPr>
          <p:nvPr/>
        </p:nvCxnSpPr>
        <p:spPr>
          <a:xfrm rot="5400000">
            <a:off x="8982477" y="2611895"/>
            <a:ext cx="3666074" cy="14663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接點: 肘形 316">
            <a:extLst>
              <a:ext uri="{FF2B5EF4-FFF2-40B4-BE49-F238E27FC236}">
                <a16:creationId xmlns:a16="http://schemas.microsoft.com/office/drawing/2014/main" id="{1855C657-FE92-4346-A3A0-9B0F105EF9AE}"/>
              </a:ext>
            </a:extLst>
          </p:cNvPr>
          <p:cNvCxnSpPr>
            <a:stCxn id="305" idx="2"/>
            <a:endCxn id="280" idx="3"/>
          </p:cNvCxnSpPr>
          <p:nvPr/>
        </p:nvCxnSpPr>
        <p:spPr>
          <a:xfrm rot="5400000">
            <a:off x="8677948" y="3094739"/>
            <a:ext cx="4543368" cy="1775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字方塊 317">
            <a:extLst>
              <a:ext uri="{FF2B5EF4-FFF2-40B4-BE49-F238E27FC236}">
                <a16:creationId xmlns:a16="http://schemas.microsoft.com/office/drawing/2014/main" id="{EF4F1EDD-5C3F-4655-9D21-8629062740C4}"/>
              </a:ext>
            </a:extLst>
          </p:cNvPr>
          <p:cNvSpPr txBox="1"/>
          <p:nvPr/>
        </p:nvSpPr>
        <p:spPr>
          <a:xfrm>
            <a:off x="711200" y="264160"/>
            <a:ext cx="921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Shifter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827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寬螢幕</PresentationFormat>
  <Paragraphs>231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添聖 吳</dc:creator>
  <cp:lastModifiedBy>添聖 吳</cp:lastModifiedBy>
  <cp:revision>1</cp:revision>
  <dcterms:created xsi:type="dcterms:W3CDTF">2021-06-15T19:56:58Z</dcterms:created>
  <dcterms:modified xsi:type="dcterms:W3CDTF">2021-06-15T19:57:45Z</dcterms:modified>
</cp:coreProperties>
</file>