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59" r:id="rId11"/>
    <p:sldId id="260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8399-F46D-46D6-A6C8-02E68F8F9A1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ACEA-3F17-4A59-B7BD-1D2A48C4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2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97c06652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97c06652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7c066525_4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7c066525_4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7c066525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97c066525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0DEEA-E7AE-47CD-8BC3-4C525715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0F8823-454D-4222-89BD-E7CDE334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F8D06-410D-4DA8-AD8F-F8F24D55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B5D4FC-F34A-47EE-A9CA-1B81A8D7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BF306-3F31-4DBE-B7CC-5FD8A687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7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48C7F-981F-493C-A288-21E9058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1294A0-57D9-4F4B-94F3-0890AF616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48C82-1459-42AC-8DB1-BEBE55DD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73B00-3085-44E4-B3EB-CC57403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72416-3AE6-42E3-84F1-A5B0757F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D7C691-D641-4F65-AD34-CD60F56D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A9B28A-5E36-4310-8A53-D1976E0B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C1DD66-DDDF-4C47-B820-6FB6BB5B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23852-A28B-461C-B179-10EFB837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1E5F2-9866-44B4-A935-1AAFF4CB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53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E5554-6F4B-4705-8934-361C8E45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14AF9-F78A-49E7-AE1E-5F4F78AB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A480C8-E43C-4FD8-8B36-235DEEED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B47D62-F077-421A-95A5-D65C5B96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5F69F0-103C-4452-AD02-98606860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8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3DAA3-C402-4C4E-94C2-70B20543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2208D-2485-4C98-90BB-1AF66118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8FFBF6-70B6-46D3-8793-05E715D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DA3C25-41A9-47DC-9391-222E472E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FD451D-E034-4174-9E56-65474713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90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BB055-B25A-4FAB-8506-7E7EF5C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3A3D4-61EB-4E82-9DBC-17DD6C1DA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8CA9B0-1E45-430E-87C8-9EE830B8E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0DDD43-7FB4-4C12-AE4A-EC885650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BBE92B-F2B3-4114-8DB4-0E2D1B87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A5A5E6-05C5-44DC-AEAE-F883968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1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304-A24C-4B96-9B25-23FE4E9C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B70C51-9958-4A4B-92C4-F6DDFCED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308AF7-8E8E-4B52-88DC-CAB66CC8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561685-2C21-4A70-AF58-20C044D56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CCCD1C-5368-485A-A3BE-75DA59469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BF035F-B732-4478-B043-5C64491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8C7ED9-B1C8-47D3-A092-4A9BEC95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F235BA-7C88-43A0-952E-1894EB2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6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F87D1-E941-4CAC-BE80-0410C60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C784C3-739E-4CF2-8F4B-9A34A690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8877D4-11AB-4FE3-9ED3-1FC21000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26F874-4B94-420E-84F9-0C0884DE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912C8D-2212-4C8C-8754-4DF18089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EA480D-13AE-4547-B779-96E685DE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7974E-3DFB-4945-87AC-AF10B7A6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5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25F20-6EF0-4023-A101-98599966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5D68A-4360-434D-BFD5-0B5633FC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B9D9A7-7828-490D-818C-999BB5A07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A77D8D-0372-4A15-AF36-4F9311D5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4E4E8F-A18F-4BB1-9DC0-8C44F8A8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D100B2-D065-45B8-A0AA-39A6C930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7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097CC-A2DC-49A7-9509-98DA082B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14DF7F-E2C1-49A7-B750-7F61F0A28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796FE2-845D-4F47-84AA-A7FAAF4A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DFF4B-5235-4711-80BF-E57D8D4F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231569-EDFD-46E6-9BDB-9F695D9C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6E1934-347C-427B-8741-E6A700CA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5A6E28-F50B-4852-8A8C-9271CC5E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F84019-B07F-4F37-903A-5158B790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411720-65BC-4CF8-A1FD-A5EE7BA7F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55AF-9D79-4B43-B882-C14A12E3264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26D0D-3156-4BB8-83A8-060E3E640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D92D0-7E04-4A99-B377-7331C879A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25EA-F364-4FEC-8EE6-D0356A2CD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6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2518835" y="1682109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 err="1"/>
              <a:t>DataA</a:t>
            </a:r>
            <a:endParaRPr sz="16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543751" y="1997286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/>
              <a:t>DataB</a:t>
            </a:r>
            <a:endParaRPr sz="16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543751" y="4081117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 err="1"/>
              <a:t>Cin</a:t>
            </a:r>
            <a:endParaRPr sz="16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8806649" y="2066426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/>
              <a:t>Sum</a:t>
            </a:r>
            <a:endParaRPr sz="16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9043293" y="4066040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 err="1"/>
              <a:t>Cout</a:t>
            </a:r>
            <a:endParaRPr sz="16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204176" y="907038"/>
            <a:ext cx="1377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1600" dirty="0"/>
              <a:t>Full Adder</a:t>
            </a:r>
            <a:endParaRPr sz="1600" dirty="0"/>
          </a:p>
        </p:txBody>
      </p:sp>
      <p:sp>
        <p:nvSpPr>
          <p:cNvPr id="4" name="流程圖: 儲存資料 3">
            <a:extLst>
              <a:ext uri="{FF2B5EF4-FFF2-40B4-BE49-F238E27FC236}">
                <a16:creationId xmlns:a16="http://schemas.microsoft.com/office/drawing/2014/main" id="{3FD55942-7139-4F74-A374-976F12E4DC0A}"/>
              </a:ext>
            </a:extLst>
          </p:cNvPr>
          <p:cNvSpPr/>
          <p:nvPr/>
        </p:nvSpPr>
        <p:spPr>
          <a:xfrm flipH="1">
            <a:off x="6404207" y="1953077"/>
            <a:ext cx="1180966" cy="69246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997 w 10074"/>
              <a:gd name="connsiteY0" fmla="*/ 0 h 10130"/>
              <a:gd name="connsiteX1" fmla="*/ 10074 w 10074"/>
              <a:gd name="connsiteY1" fmla="*/ 130 h 10130"/>
              <a:gd name="connsiteX2" fmla="*/ 8407 w 10074"/>
              <a:gd name="connsiteY2" fmla="*/ 5130 h 10130"/>
              <a:gd name="connsiteX3" fmla="*/ 10074 w 10074"/>
              <a:gd name="connsiteY3" fmla="*/ 10130 h 10130"/>
              <a:gd name="connsiteX4" fmla="*/ 1741 w 10074"/>
              <a:gd name="connsiteY4" fmla="*/ 10130 h 10130"/>
              <a:gd name="connsiteX5" fmla="*/ 74 w 10074"/>
              <a:gd name="connsiteY5" fmla="*/ 5130 h 10130"/>
              <a:gd name="connsiteX6" fmla="*/ 3997 w 10074"/>
              <a:gd name="connsiteY6" fmla="*/ 0 h 10130"/>
              <a:gd name="connsiteX0" fmla="*/ 3925 w 10002"/>
              <a:gd name="connsiteY0" fmla="*/ 0 h 10130"/>
              <a:gd name="connsiteX1" fmla="*/ 10002 w 10002"/>
              <a:gd name="connsiteY1" fmla="*/ 130 h 10130"/>
              <a:gd name="connsiteX2" fmla="*/ 8335 w 10002"/>
              <a:gd name="connsiteY2" fmla="*/ 5130 h 10130"/>
              <a:gd name="connsiteX3" fmla="*/ 10002 w 10002"/>
              <a:gd name="connsiteY3" fmla="*/ 10130 h 10130"/>
              <a:gd name="connsiteX4" fmla="*/ 3549 w 10002"/>
              <a:gd name="connsiteY4" fmla="*/ 10130 h 10130"/>
              <a:gd name="connsiteX5" fmla="*/ 2 w 10002"/>
              <a:gd name="connsiteY5" fmla="*/ 5130 h 10130"/>
              <a:gd name="connsiteX6" fmla="*/ 3925 w 10002"/>
              <a:gd name="connsiteY6" fmla="*/ 0 h 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" h="10130">
                <a:moveTo>
                  <a:pt x="3925" y="0"/>
                </a:moveTo>
                <a:lnTo>
                  <a:pt x="10002" y="130"/>
                </a:lnTo>
                <a:cubicBezTo>
                  <a:pt x="9081" y="130"/>
                  <a:pt x="8335" y="2369"/>
                  <a:pt x="8335" y="5130"/>
                </a:cubicBezTo>
                <a:cubicBezTo>
                  <a:pt x="8335" y="7891"/>
                  <a:pt x="9081" y="10130"/>
                  <a:pt x="10002" y="10130"/>
                </a:cubicBezTo>
                <a:lnTo>
                  <a:pt x="3549" y="10130"/>
                </a:lnTo>
                <a:cubicBezTo>
                  <a:pt x="2628" y="10130"/>
                  <a:pt x="-61" y="6818"/>
                  <a:pt x="2" y="5130"/>
                </a:cubicBezTo>
                <a:cubicBezTo>
                  <a:pt x="65" y="3442"/>
                  <a:pt x="3004" y="0"/>
                  <a:pt x="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3BB293EA-6681-4E1B-B3F3-9EF2AEC2E8EF}"/>
              </a:ext>
            </a:extLst>
          </p:cNvPr>
          <p:cNvSpPr/>
          <p:nvPr/>
        </p:nvSpPr>
        <p:spPr>
          <a:xfrm>
            <a:off x="6271041" y="1979710"/>
            <a:ext cx="195304" cy="665835"/>
          </a:xfrm>
          <a:custGeom>
            <a:avLst/>
            <a:gdLst>
              <a:gd name="connsiteX0" fmla="*/ 44388 w 204643"/>
              <a:gd name="connsiteY0" fmla="*/ 0 h 887767"/>
              <a:gd name="connsiteX1" fmla="*/ 204186 w 204643"/>
              <a:gd name="connsiteY1" fmla="*/ 452761 h 887767"/>
              <a:gd name="connsiteX2" fmla="*/ 0 w 204643"/>
              <a:gd name="connsiteY2" fmla="*/ 887767 h 887767"/>
              <a:gd name="connsiteX0" fmla="*/ 0 w 231678"/>
              <a:gd name="connsiteY0" fmla="*/ 0 h 865004"/>
              <a:gd name="connsiteX1" fmla="*/ 231422 w 231678"/>
              <a:gd name="connsiteY1" fmla="*/ 429998 h 865004"/>
              <a:gd name="connsiteX2" fmla="*/ 27236 w 231678"/>
              <a:gd name="connsiteY2" fmla="*/ 865004 h 865004"/>
              <a:gd name="connsiteX0" fmla="*/ 44387 w 204642"/>
              <a:gd name="connsiteY0" fmla="*/ 0 h 842240"/>
              <a:gd name="connsiteX1" fmla="*/ 204185 w 204642"/>
              <a:gd name="connsiteY1" fmla="*/ 407234 h 842240"/>
              <a:gd name="connsiteX2" fmla="*/ -1 w 204642"/>
              <a:gd name="connsiteY2" fmla="*/ 842240 h 842240"/>
              <a:gd name="connsiteX0" fmla="*/ 0 w 221463"/>
              <a:gd name="connsiteY0" fmla="*/ 0 h 853622"/>
              <a:gd name="connsiteX1" fmla="*/ 221191 w 221463"/>
              <a:gd name="connsiteY1" fmla="*/ 418616 h 853622"/>
              <a:gd name="connsiteX2" fmla="*/ 17005 w 221463"/>
              <a:gd name="connsiteY2" fmla="*/ 853622 h 853622"/>
              <a:gd name="connsiteX0" fmla="*/ 0 w 221644"/>
              <a:gd name="connsiteY0" fmla="*/ 0 h 853622"/>
              <a:gd name="connsiteX1" fmla="*/ 221191 w 221644"/>
              <a:gd name="connsiteY1" fmla="*/ 418616 h 853622"/>
              <a:gd name="connsiteX2" fmla="*/ 17005 w 221644"/>
              <a:gd name="connsiteY2" fmla="*/ 853622 h 853622"/>
              <a:gd name="connsiteX0" fmla="*/ 0 w 221644"/>
              <a:gd name="connsiteY0" fmla="*/ 0 h 671518"/>
              <a:gd name="connsiteX1" fmla="*/ 221191 w 221644"/>
              <a:gd name="connsiteY1" fmla="*/ 418616 h 671518"/>
              <a:gd name="connsiteX2" fmla="*/ 170488 w 221644"/>
              <a:gd name="connsiteY2" fmla="*/ 671518 h 671518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03" h="853622">
                <a:moveTo>
                  <a:pt x="3459" y="0"/>
                </a:moveTo>
                <a:cubicBezTo>
                  <a:pt x="148450" y="118256"/>
                  <a:pt x="232048" y="270655"/>
                  <a:pt x="224650" y="418616"/>
                </a:cubicBezTo>
                <a:cubicBezTo>
                  <a:pt x="217252" y="566577"/>
                  <a:pt x="181720" y="664347"/>
                  <a:pt x="0" y="85362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儲存資料 3">
            <a:extLst>
              <a:ext uri="{FF2B5EF4-FFF2-40B4-BE49-F238E27FC236}">
                <a16:creationId xmlns:a16="http://schemas.microsoft.com/office/drawing/2014/main" id="{9BF5B5B9-E222-40C4-B0CD-9BCEA8566837}"/>
              </a:ext>
            </a:extLst>
          </p:cNvPr>
          <p:cNvSpPr/>
          <p:nvPr/>
        </p:nvSpPr>
        <p:spPr>
          <a:xfrm flipH="1">
            <a:off x="3917295" y="1713615"/>
            <a:ext cx="1180966" cy="69246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997 w 10074"/>
              <a:gd name="connsiteY0" fmla="*/ 0 h 10130"/>
              <a:gd name="connsiteX1" fmla="*/ 10074 w 10074"/>
              <a:gd name="connsiteY1" fmla="*/ 130 h 10130"/>
              <a:gd name="connsiteX2" fmla="*/ 8407 w 10074"/>
              <a:gd name="connsiteY2" fmla="*/ 5130 h 10130"/>
              <a:gd name="connsiteX3" fmla="*/ 10074 w 10074"/>
              <a:gd name="connsiteY3" fmla="*/ 10130 h 10130"/>
              <a:gd name="connsiteX4" fmla="*/ 1741 w 10074"/>
              <a:gd name="connsiteY4" fmla="*/ 10130 h 10130"/>
              <a:gd name="connsiteX5" fmla="*/ 74 w 10074"/>
              <a:gd name="connsiteY5" fmla="*/ 5130 h 10130"/>
              <a:gd name="connsiteX6" fmla="*/ 3997 w 10074"/>
              <a:gd name="connsiteY6" fmla="*/ 0 h 10130"/>
              <a:gd name="connsiteX0" fmla="*/ 3925 w 10002"/>
              <a:gd name="connsiteY0" fmla="*/ 0 h 10130"/>
              <a:gd name="connsiteX1" fmla="*/ 10002 w 10002"/>
              <a:gd name="connsiteY1" fmla="*/ 130 h 10130"/>
              <a:gd name="connsiteX2" fmla="*/ 8335 w 10002"/>
              <a:gd name="connsiteY2" fmla="*/ 5130 h 10130"/>
              <a:gd name="connsiteX3" fmla="*/ 10002 w 10002"/>
              <a:gd name="connsiteY3" fmla="*/ 10130 h 10130"/>
              <a:gd name="connsiteX4" fmla="*/ 3549 w 10002"/>
              <a:gd name="connsiteY4" fmla="*/ 10130 h 10130"/>
              <a:gd name="connsiteX5" fmla="*/ 2 w 10002"/>
              <a:gd name="connsiteY5" fmla="*/ 5130 h 10130"/>
              <a:gd name="connsiteX6" fmla="*/ 3925 w 10002"/>
              <a:gd name="connsiteY6" fmla="*/ 0 h 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" h="10130">
                <a:moveTo>
                  <a:pt x="3925" y="0"/>
                </a:moveTo>
                <a:lnTo>
                  <a:pt x="10002" y="130"/>
                </a:lnTo>
                <a:cubicBezTo>
                  <a:pt x="9081" y="130"/>
                  <a:pt x="8335" y="2369"/>
                  <a:pt x="8335" y="5130"/>
                </a:cubicBezTo>
                <a:cubicBezTo>
                  <a:pt x="8335" y="7891"/>
                  <a:pt x="9081" y="10130"/>
                  <a:pt x="10002" y="10130"/>
                </a:cubicBezTo>
                <a:lnTo>
                  <a:pt x="3549" y="10130"/>
                </a:lnTo>
                <a:cubicBezTo>
                  <a:pt x="2628" y="10130"/>
                  <a:pt x="-61" y="6818"/>
                  <a:pt x="2" y="5130"/>
                </a:cubicBezTo>
                <a:cubicBezTo>
                  <a:pt x="65" y="3442"/>
                  <a:pt x="3004" y="0"/>
                  <a:pt x="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E0A3A22B-F30A-489C-BAE1-3858497AFB0E}"/>
              </a:ext>
            </a:extLst>
          </p:cNvPr>
          <p:cNvSpPr/>
          <p:nvPr/>
        </p:nvSpPr>
        <p:spPr>
          <a:xfrm>
            <a:off x="3784129" y="1740248"/>
            <a:ext cx="195304" cy="665835"/>
          </a:xfrm>
          <a:custGeom>
            <a:avLst/>
            <a:gdLst>
              <a:gd name="connsiteX0" fmla="*/ 44388 w 204643"/>
              <a:gd name="connsiteY0" fmla="*/ 0 h 887767"/>
              <a:gd name="connsiteX1" fmla="*/ 204186 w 204643"/>
              <a:gd name="connsiteY1" fmla="*/ 452761 h 887767"/>
              <a:gd name="connsiteX2" fmla="*/ 0 w 204643"/>
              <a:gd name="connsiteY2" fmla="*/ 887767 h 887767"/>
              <a:gd name="connsiteX0" fmla="*/ 0 w 231678"/>
              <a:gd name="connsiteY0" fmla="*/ 0 h 865004"/>
              <a:gd name="connsiteX1" fmla="*/ 231422 w 231678"/>
              <a:gd name="connsiteY1" fmla="*/ 429998 h 865004"/>
              <a:gd name="connsiteX2" fmla="*/ 27236 w 231678"/>
              <a:gd name="connsiteY2" fmla="*/ 865004 h 865004"/>
              <a:gd name="connsiteX0" fmla="*/ 44387 w 204642"/>
              <a:gd name="connsiteY0" fmla="*/ 0 h 842240"/>
              <a:gd name="connsiteX1" fmla="*/ 204185 w 204642"/>
              <a:gd name="connsiteY1" fmla="*/ 407234 h 842240"/>
              <a:gd name="connsiteX2" fmla="*/ -1 w 204642"/>
              <a:gd name="connsiteY2" fmla="*/ 842240 h 842240"/>
              <a:gd name="connsiteX0" fmla="*/ 0 w 221463"/>
              <a:gd name="connsiteY0" fmla="*/ 0 h 853622"/>
              <a:gd name="connsiteX1" fmla="*/ 221191 w 221463"/>
              <a:gd name="connsiteY1" fmla="*/ 418616 h 853622"/>
              <a:gd name="connsiteX2" fmla="*/ 17005 w 221463"/>
              <a:gd name="connsiteY2" fmla="*/ 853622 h 853622"/>
              <a:gd name="connsiteX0" fmla="*/ 0 w 221644"/>
              <a:gd name="connsiteY0" fmla="*/ 0 h 853622"/>
              <a:gd name="connsiteX1" fmla="*/ 221191 w 221644"/>
              <a:gd name="connsiteY1" fmla="*/ 418616 h 853622"/>
              <a:gd name="connsiteX2" fmla="*/ 17005 w 221644"/>
              <a:gd name="connsiteY2" fmla="*/ 853622 h 853622"/>
              <a:gd name="connsiteX0" fmla="*/ 0 w 221644"/>
              <a:gd name="connsiteY0" fmla="*/ 0 h 671518"/>
              <a:gd name="connsiteX1" fmla="*/ 221191 w 221644"/>
              <a:gd name="connsiteY1" fmla="*/ 418616 h 671518"/>
              <a:gd name="connsiteX2" fmla="*/ 170488 w 221644"/>
              <a:gd name="connsiteY2" fmla="*/ 671518 h 671518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03" h="853622">
                <a:moveTo>
                  <a:pt x="3459" y="0"/>
                </a:moveTo>
                <a:cubicBezTo>
                  <a:pt x="148450" y="118256"/>
                  <a:pt x="232048" y="270655"/>
                  <a:pt x="224650" y="418616"/>
                </a:cubicBezTo>
                <a:cubicBezTo>
                  <a:pt x="217252" y="566577"/>
                  <a:pt x="181720" y="664347"/>
                  <a:pt x="0" y="85362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CBFBFA1-BCE4-4ED9-8DA6-61AD49090574}"/>
              </a:ext>
            </a:extLst>
          </p:cNvPr>
          <p:cNvCxnSpPr>
            <a:cxnSpLocks/>
          </p:cNvCxnSpPr>
          <p:nvPr/>
        </p:nvCxnSpPr>
        <p:spPr>
          <a:xfrm flipV="1">
            <a:off x="5093154" y="2059849"/>
            <a:ext cx="1435249" cy="4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6C45EDB-43D6-4F99-810A-125A2A3E9BDC}"/>
              </a:ext>
            </a:extLst>
          </p:cNvPr>
          <p:cNvCxnSpPr>
            <a:stCxn id="4" idx="5"/>
          </p:cNvCxnSpPr>
          <p:nvPr/>
        </p:nvCxnSpPr>
        <p:spPr>
          <a:xfrm>
            <a:off x="7584937" y="2303754"/>
            <a:ext cx="1221712" cy="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2EE8A3-DAF0-4974-A512-DA214E7F7C0E}"/>
              </a:ext>
            </a:extLst>
          </p:cNvPr>
          <p:cNvCxnSpPr/>
          <p:nvPr/>
        </p:nvCxnSpPr>
        <p:spPr>
          <a:xfrm>
            <a:off x="3241138" y="1928310"/>
            <a:ext cx="834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9CE1666-521E-44AE-AA57-5646BE1B5773}"/>
              </a:ext>
            </a:extLst>
          </p:cNvPr>
          <p:cNvCxnSpPr/>
          <p:nvPr/>
        </p:nvCxnSpPr>
        <p:spPr>
          <a:xfrm>
            <a:off x="3241138" y="2243487"/>
            <a:ext cx="834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圖: 儲存資料 3">
            <a:extLst>
              <a:ext uri="{FF2B5EF4-FFF2-40B4-BE49-F238E27FC236}">
                <a16:creationId xmlns:a16="http://schemas.microsoft.com/office/drawing/2014/main" id="{A8720E72-4E24-48E4-9CC5-629A5577F4E3}"/>
              </a:ext>
            </a:extLst>
          </p:cNvPr>
          <p:cNvSpPr/>
          <p:nvPr/>
        </p:nvSpPr>
        <p:spPr>
          <a:xfrm flipH="1">
            <a:off x="7441764" y="3966007"/>
            <a:ext cx="1180966" cy="69246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997 w 10074"/>
              <a:gd name="connsiteY0" fmla="*/ 0 h 10130"/>
              <a:gd name="connsiteX1" fmla="*/ 10074 w 10074"/>
              <a:gd name="connsiteY1" fmla="*/ 130 h 10130"/>
              <a:gd name="connsiteX2" fmla="*/ 8407 w 10074"/>
              <a:gd name="connsiteY2" fmla="*/ 5130 h 10130"/>
              <a:gd name="connsiteX3" fmla="*/ 10074 w 10074"/>
              <a:gd name="connsiteY3" fmla="*/ 10130 h 10130"/>
              <a:gd name="connsiteX4" fmla="*/ 1741 w 10074"/>
              <a:gd name="connsiteY4" fmla="*/ 10130 h 10130"/>
              <a:gd name="connsiteX5" fmla="*/ 74 w 10074"/>
              <a:gd name="connsiteY5" fmla="*/ 5130 h 10130"/>
              <a:gd name="connsiteX6" fmla="*/ 3997 w 10074"/>
              <a:gd name="connsiteY6" fmla="*/ 0 h 10130"/>
              <a:gd name="connsiteX0" fmla="*/ 3925 w 10002"/>
              <a:gd name="connsiteY0" fmla="*/ 0 h 10130"/>
              <a:gd name="connsiteX1" fmla="*/ 10002 w 10002"/>
              <a:gd name="connsiteY1" fmla="*/ 130 h 10130"/>
              <a:gd name="connsiteX2" fmla="*/ 8335 w 10002"/>
              <a:gd name="connsiteY2" fmla="*/ 5130 h 10130"/>
              <a:gd name="connsiteX3" fmla="*/ 10002 w 10002"/>
              <a:gd name="connsiteY3" fmla="*/ 10130 h 10130"/>
              <a:gd name="connsiteX4" fmla="*/ 3549 w 10002"/>
              <a:gd name="connsiteY4" fmla="*/ 10130 h 10130"/>
              <a:gd name="connsiteX5" fmla="*/ 2 w 10002"/>
              <a:gd name="connsiteY5" fmla="*/ 5130 h 10130"/>
              <a:gd name="connsiteX6" fmla="*/ 3925 w 10002"/>
              <a:gd name="connsiteY6" fmla="*/ 0 h 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" h="10130">
                <a:moveTo>
                  <a:pt x="3925" y="0"/>
                </a:moveTo>
                <a:lnTo>
                  <a:pt x="10002" y="130"/>
                </a:lnTo>
                <a:cubicBezTo>
                  <a:pt x="9081" y="130"/>
                  <a:pt x="8335" y="2369"/>
                  <a:pt x="8335" y="5130"/>
                </a:cubicBezTo>
                <a:cubicBezTo>
                  <a:pt x="8335" y="7891"/>
                  <a:pt x="9081" y="10130"/>
                  <a:pt x="10002" y="10130"/>
                </a:cubicBezTo>
                <a:lnTo>
                  <a:pt x="3549" y="10130"/>
                </a:lnTo>
                <a:cubicBezTo>
                  <a:pt x="2628" y="10130"/>
                  <a:pt x="-61" y="6818"/>
                  <a:pt x="2" y="5130"/>
                </a:cubicBezTo>
                <a:cubicBezTo>
                  <a:pt x="65" y="3442"/>
                  <a:pt x="3004" y="0"/>
                  <a:pt x="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延遲 24">
            <a:extLst>
              <a:ext uri="{FF2B5EF4-FFF2-40B4-BE49-F238E27FC236}">
                <a16:creationId xmlns:a16="http://schemas.microsoft.com/office/drawing/2014/main" id="{A534801E-EB96-42F8-B009-D3FBC2A8EA8D}"/>
              </a:ext>
            </a:extLst>
          </p:cNvPr>
          <p:cNvSpPr/>
          <p:nvPr/>
        </p:nvSpPr>
        <p:spPr>
          <a:xfrm>
            <a:off x="3997879" y="3384029"/>
            <a:ext cx="1180966" cy="66583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延遲 34">
            <a:extLst>
              <a:ext uri="{FF2B5EF4-FFF2-40B4-BE49-F238E27FC236}">
                <a16:creationId xmlns:a16="http://schemas.microsoft.com/office/drawing/2014/main" id="{E1C97D64-0570-4C8E-B9B5-AEF7ECC7B513}"/>
              </a:ext>
            </a:extLst>
          </p:cNvPr>
          <p:cNvSpPr/>
          <p:nvPr/>
        </p:nvSpPr>
        <p:spPr>
          <a:xfrm>
            <a:off x="5983407" y="3751297"/>
            <a:ext cx="1180966" cy="66583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0E3791C-568E-4537-8C0C-8A0539286E0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164373" y="4084212"/>
            <a:ext cx="420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315A063-5711-4797-8413-3F779850B4E5}"/>
              </a:ext>
            </a:extLst>
          </p:cNvPr>
          <p:cNvCxnSpPr>
            <a:cxnSpLocks/>
          </p:cNvCxnSpPr>
          <p:nvPr/>
        </p:nvCxnSpPr>
        <p:spPr>
          <a:xfrm flipV="1">
            <a:off x="5562607" y="4549807"/>
            <a:ext cx="2022330" cy="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47F9EF4-5108-46DF-9EC5-2C9AD9D2DE64}"/>
              </a:ext>
            </a:extLst>
          </p:cNvPr>
          <p:cNvCxnSpPr>
            <a:cxnSpLocks/>
          </p:cNvCxnSpPr>
          <p:nvPr/>
        </p:nvCxnSpPr>
        <p:spPr>
          <a:xfrm flipV="1">
            <a:off x="5562607" y="3707269"/>
            <a:ext cx="0" cy="846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D33167E-01F1-495A-9F71-A89D84E7A05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178845" y="3716944"/>
            <a:ext cx="383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D7A155A-2E9B-416B-A724-29A0F314FD03}"/>
              </a:ext>
            </a:extLst>
          </p:cNvPr>
          <p:cNvCxnSpPr>
            <a:cxnSpLocks/>
          </p:cNvCxnSpPr>
          <p:nvPr/>
        </p:nvCxnSpPr>
        <p:spPr>
          <a:xfrm flipV="1">
            <a:off x="3259584" y="4297215"/>
            <a:ext cx="2723823" cy="1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D14FDED-ED9C-4977-9666-01EFDDB0D25C}"/>
              </a:ext>
            </a:extLst>
          </p:cNvPr>
          <p:cNvCxnSpPr>
            <a:cxnSpLocks/>
          </p:cNvCxnSpPr>
          <p:nvPr/>
        </p:nvCxnSpPr>
        <p:spPr>
          <a:xfrm>
            <a:off x="5834095" y="2554385"/>
            <a:ext cx="706661" cy="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28BF5C7-A6E5-4B31-871F-218192346244}"/>
              </a:ext>
            </a:extLst>
          </p:cNvPr>
          <p:cNvCxnSpPr>
            <a:cxnSpLocks/>
          </p:cNvCxnSpPr>
          <p:nvPr/>
        </p:nvCxnSpPr>
        <p:spPr>
          <a:xfrm>
            <a:off x="5834095" y="2554385"/>
            <a:ext cx="0" cy="1742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6492FC0-E8C8-42A9-8447-330394B7D982}"/>
              </a:ext>
            </a:extLst>
          </p:cNvPr>
          <p:cNvCxnSpPr>
            <a:cxnSpLocks/>
          </p:cNvCxnSpPr>
          <p:nvPr/>
        </p:nvCxnSpPr>
        <p:spPr>
          <a:xfrm>
            <a:off x="3658544" y="1928310"/>
            <a:ext cx="0" cy="161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084DAAB-6F02-4E43-8B88-C1D5B01B148A}"/>
              </a:ext>
            </a:extLst>
          </p:cNvPr>
          <p:cNvCxnSpPr>
            <a:cxnSpLocks/>
          </p:cNvCxnSpPr>
          <p:nvPr/>
        </p:nvCxnSpPr>
        <p:spPr>
          <a:xfrm>
            <a:off x="3385351" y="2243487"/>
            <a:ext cx="0" cy="166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7BFC046-D6DA-44C4-9FD1-9B42C420169B}"/>
              </a:ext>
            </a:extLst>
          </p:cNvPr>
          <p:cNvCxnSpPr>
            <a:cxnSpLocks/>
          </p:cNvCxnSpPr>
          <p:nvPr/>
        </p:nvCxnSpPr>
        <p:spPr>
          <a:xfrm>
            <a:off x="3385351" y="3908472"/>
            <a:ext cx="626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1897ABA-165B-4212-84C6-4E674BE64D4D}"/>
              </a:ext>
            </a:extLst>
          </p:cNvPr>
          <p:cNvCxnSpPr>
            <a:cxnSpLocks/>
          </p:cNvCxnSpPr>
          <p:nvPr/>
        </p:nvCxnSpPr>
        <p:spPr>
          <a:xfrm>
            <a:off x="3658544" y="3545968"/>
            <a:ext cx="339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7B6441FD-5A16-4FE3-82B3-BD8E3A13BCE0}"/>
              </a:ext>
            </a:extLst>
          </p:cNvPr>
          <p:cNvCxnSpPr>
            <a:cxnSpLocks/>
          </p:cNvCxnSpPr>
          <p:nvPr/>
        </p:nvCxnSpPr>
        <p:spPr>
          <a:xfrm>
            <a:off x="5702409" y="2059849"/>
            <a:ext cx="0" cy="181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60DCBD13-1C70-40DB-8668-FB3585013E6E}"/>
              </a:ext>
            </a:extLst>
          </p:cNvPr>
          <p:cNvCxnSpPr>
            <a:cxnSpLocks/>
          </p:cNvCxnSpPr>
          <p:nvPr/>
        </p:nvCxnSpPr>
        <p:spPr>
          <a:xfrm flipV="1">
            <a:off x="5702409" y="3874677"/>
            <a:ext cx="280998" cy="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F37E9C4-B673-4EA8-B457-754670BC386F}"/>
              </a:ext>
            </a:extLst>
          </p:cNvPr>
          <p:cNvCxnSpPr>
            <a:cxnSpLocks/>
          </p:cNvCxnSpPr>
          <p:nvPr/>
        </p:nvCxnSpPr>
        <p:spPr>
          <a:xfrm>
            <a:off x="8630107" y="4327318"/>
            <a:ext cx="42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8D07C430-B445-42CC-9011-FAF48A006DB7}"/>
              </a:ext>
            </a:extLst>
          </p:cNvPr>
          <p:cNvSpPr/>
          <p:nvPr/>
        </p:nvSpPr>
        <p:spPr>
          <a:xfrm>
            <a:off x="3606404" y="1854745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4EF2EC7F-0637-48C5-942E-8458B2C365E1}"/>
              </a:ext>
            </a:extLst>
          </p:cNvPr>
          <p:cNvSpPr/>
          <p:nvPr/>
        </p:nvSpPr>
        <p:spPr>
          <a:xfrm>
            <a:off x="3339873" y="2193620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0381043-32D7-4F76-8875-08581ADC125A}"/>
              </a:ext>
            </a:extLst>
          </p:cNvPr>
          <p:cNvSpPr/>
          <p:nvPr/>
        </p:nvSpPr>
        <p:spPr>
          <a:xfrm>
            <a:off x="5665917" y="2008464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E9CB1DFC-5A71-49D1-AFCE-E4D9069D8EE8}"/>
              </a:ext>
            </a:extLst>
          </p:cNvPr>
          <p:cNvSpPr/>
          <p:nvPr/>
        </p:nvSpPr>
        <p:spPr>
          <a:xfrm>
            <a:off x="5796448" y="4242118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圖: 人工作業 45">
            <a:extLst>
              <a:ext uri="{FF2B5EF4-FFF2-40B4-BE49-F238E27FC236}">
                <a16:creationId xmlns:a16="http://schemas.microsoft.com/office/drawing/2014/main" id="{A0F7D54D-08DB-4150-8F39-C656074B950C}"/>
              </a:ext>
            </a:extLst>
          </p:cNvPr>
          <p:cNvSpPr/>
          <p:nvPr/>
        </p:nvSpPr>
        <p:spPr>
          <a:xfrm rot="5400000">
            <a:off x="5422803" y="2416401"/>
            <a:ext cx="1187172" cy="460436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F15F68-4F7A-4D1C-B4ED-948F26815C99}"/>
              </a:ext>
            </a:extLst>
          </p:cNvPr>
          <p:cNvSpPr txBox="1"/>
          <p:nvPr/>
        </p:nvSpPr>
        <p:spPr>
          <a:xfrm>
            <a:off x="5833047" y="4128403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42CCB4D-2631-42B8-B34F-30FD559F7561}"/>
              </a:ext>
            </a:extLst>
          </p:cNvPr>
          <p:cNvCxnSpPr>
            <a:cxnSpLocks/>
          </p:cNvCxnSpPr>
          <p:nvPr/>
        </p:nvCxnSpPr>
        <p:spPr>
          <a:xfrm flipV="1">
            <a:off x="5991142" y="3129169"/>
            <a:ext cx="0" cy="97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32B5771-0283-4D4F-B770-76DCD6842532}"/>
              </a:ext>
            </a:extLst>
          </p:cNvPr>
          <p:cNvSpPr txBox="1"/>
          <p:nvPr/>
        </p:nvSpPr>
        <p:spPr>
          <a:xfrm>
            <a:off x="4272923" y="2544392"/>
            <a:ext cx="894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60F0601-0B9A-4ED8-9FFB-3C335FC6FCF0}"/>
              </a:ext>
            </a:extLst>
          </p:cNvPr>
          <p:cNvCxnSpPr>
            <a:cxnSpLocks/>
          </p:cNvCxnSpPr>
          <p:nvPr/>
        </p:nvCxnSpPr>
        <p:spPr>
          <a:xfrm flipH="1">
            <a:off x="5143676" y="2682892"/>
            <a:ext cx="63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FB1823-CC0C-4719-ABD1-8EE9F01FE73F}"/>
              </a:ext>
            </a:extLst>
          </p:cNvPr>
          <p:cNvSpPr txBox="1"/>
          <p:nvPr/>
        </p:nvSpPr>
        <p:spPr>
          <a:xfrm>
            <a:off x="5673504" y="1026978"/>
            <a:ext cx="112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SLL32</a:t>
            </a:r>
            <a:endParaRPr lang="zh-TW" altLang="en-US" sz="2400" b="1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5DFDA2A-8E5B-4FC7-80FC-6F4C617C1264}"/>
              </a:ext>
            </a:extLst>
          </p:cNvPr>
          <p:cNvCxnSpPr>
            <a:cxnSpLocks/>
          </p:cNvCxnSpPr>
          <p:nvPr/>
        </p:nvCxnSpPr>
        <p:spPr>
          <a:xfrm flipH="1">
            <a:off x="6264362" y="2986767"/>
            <a:ext cx="87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794E062-3550-4F68-9472-044ED537C424}"/>
              </a:ext>
            </a:extLst>
          </p:cNvPr>
          <p:cNvSpPr txBox="1"/>
          <p:nvPr/>
        </p:nvSpPr>
        <p:spPr>
          <a:xfrm>
            <a:off x="7151862" y="2854387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src</a:t>
            </a:r>
            <a:r>
              <a:rPr lang="en-US" altLang="zh-TW" sz="1200" dirty="0"/>
              <a:t> [31:0]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71C89B-C299-4177-BF96-8FB3DD76A646}"/>
              </a:ext>
            </a:extLst>
          </p:cNvPr>
          <p:cNvSpPr txBox="1"/>
          <p:nvPr/>
        </p:nvSpPr>
        <p:spPr>
          <a:xfrm>
            <a:off x="6037090" y="2177510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9BDA5D-A8C8-44E0-B1CF-FB16491FABA1}"/>
              </a:ext>
            </a:extLst>
          </p:cNvPr>
          <p:cNvSpPr txBox="1"/>
          <p:nvPr/>
        </p:nvSpPr>
        <p:spPr>
          <a:xfrm>
            <a:off x="6037090" y="2821391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60A863-6C69-46B8-A159-2705A8EBCF5E}"/>
              </a:ext>
            </a:extLst>
          </p:cNvPr>
          <p:cNvCxnSpPr>
            <a:cxnSpLocks/>
          </p:cNvCxnSpPr>
          <p:nvPr/>
        </p:nvCxnSpPr>
        <p:spPr>
          <a:xfrm flipH="1">
            <a:off x="6257188" y="2309890"/>
            <a:ext cx="87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5D2101-C131-4243-83DF-EC6DB1BF3CE7}"/>
              </a:ext>
            </a:extLst>
          </p:cNvPr>
          <p:cNvSpPr txBox="1"/>
          <p:nvPr/>
        </p:nvSpPr>
        <p:spPr>
          <a:xfrm>
            <a:off x="7144688" y="2177510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32’b0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860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78C971-8062-4870-B3CD-94DB1B98F2BB}"/>
              </a:ext>
            </a:extLst>
          </p:cNvPr>
          <p:cNvSpPr/>
          <p:nvPr/>
        </p:nvSpPr>
        <p:spPr>
          <a:xfrm>
            <a:off x="9702363" y="2784943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3EA1C3-8A5A-45B0-A1A1-912FD146C379}"/>
              </a:ext>
            </a:extLst>
          </p:cNvPr>
          <p:cNvSpPr/>
          <p:nvPr/>
        </p:nvSpPr>
        <p:spPr>
          <a:xfrm>
            <a:off x="7916085" y="2784943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454E5DE-7A16-49DB-97F5-12E855B73631}"/>
              </a:ext>
            </a:extLst>
          </p:cNvPr>
          <p:cNvCxnSpPr>
            <a:cxnSpLocks/>
          </p:cNvCxnSpPr>
          <p:nvPr/>
        </p:nvCxnSpPr>
        <p:spPr>
          <a:xfrm>
            <a:off x="8216446" y="2006642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FB9EF2F-CD19-45A9-A9A7-6477140625ED}"/>
              </a:ext>
            </a:extLst>
          </p:cNvPr>
          <p:cNvCxnSpPr>
            <a:cxnSpLocks/>
          </p:cNvCxnSpPr>
          <p:nvPr/>
        </p:nvCxnSpPr>
        <p:spPr>
          <a:xfrm>
            <a:off x="10085582" y="2006642"/>
            <a:ext cx="0" cy="7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6468E08-9718-48FE-9539-0F2D1EA314AC}"/>
              </a:ext>
            </a:extLst>
          </p:cNvPr>
          <p:cNvCxnSpPr>
            <a:cxnSpLocks/>
          </p:cNvCxnSpPr>
          <p:nvPr/>
        </p:nvCxnSpPr>
        <p:spPr>
          <a:xfrm flipV="1">
            <a:off x="994461" y="2017448"/>
            <a:ext cx="9553501" cy="3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0D9695-2923-46BE-A085-231AB4D28EAF}"/>
              </a:ext>
            </a:extLst>
          </p:cNvPr>
          <p:cNvSpPr txBox="1"/>
          <p:nvPr/>
        </p:nvSpPr>
        <p:spPr>
          <a:xfrm>
            <a:off x="10544957" y="184277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dataB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EB5C7-BC22-4199-9892-F1E5D65961FA}"/>
              </a:ext>
            </a:extLst>
          </p:cNvPr>
          <p:cNvSpPr txBox="1"/>
          <p:nvPr/>
        </p:nvSpPr>
        <p:spPr>
          <a:xfrm>
            <a:off x="8006343" y="2782003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5C077-500B-4633-BD7D-4C6F48F7D68A}"/>
              </a:ext>
            </a:extLst>
          </p:cNvPr>
          <p:cNvSpPr txBox="1"/>
          <p:nvPr/>
        </p:nvSpPr>
        <p:spPr>
          <a:xfrm>
            <a:off x="10683343" y="2784942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C5A8BB-54C4-450F-98D9-B69CEAD6177D}"/>
              </a:ext>
            </a:extLst>
          </p:cNvPr>
          <p:cNvSpPr txBox="1"/>
          <p:nvPr/>
        </p:nvSpPr>
        <p:spPr>
          <a:xfrm>
            <a:off x="9852547" y="2785003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517165B-F37B-4036-8AFD-31628F0C9880}"/>
              </a:ext>
            </a:extLst>
          </p:cNvPr>
          <p:cNvCxnSpPr>
            <a:cxnSpLocks/>
          </p:cNvCxnSpPr>
          <p:nvPr/>
        </p:nvCxnSpPr>
        <p:spPr>
          <a:xfrm>
            <a:off x="10894929" y="2545243"/>
            <a:ext cx="0" cy="2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87FA7E-4B9F-478C-8D49-020B9ECD5C7D}"/>
              </a:ext>
            </a:extLst>
          </p:cNvPr>
          <p:cNvSpPr txBox="1"/>
          <p:nvPr/>
        </p:nvSpPr>
        <p:spPr>
          <a:xfrm>
            <a:off x="10547962" y="2240435"/>
            <a:ext cx="102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dataA</a:t>
            </a:r>
            <a:r>
              <a:rPr lang="en-US" altLang="zh-TW" sz="1400" dirty="0"/>
              <a:t> [31:0]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CE5C79-DA90-421D-BDEA-B1B5C051AEC2}"/>
              </a:ext>
            </a:extLst>
          </p:cNvPr>
          <p:cNvSpPr txBox="1"/>
          <p:nvPr/>
        </p:nvSpPr>
        <p:spPr>
          <a:xfrm>
            <a:off x="9644648" y="3186753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 [31:0]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27DFA8-7040-481F-9198-2E631528E4E4}"/>
              </a:ext>
            </a:extLst>
          </p:cNvPr>
          <p:cNvSpPr txBox="1"/>
          <p:nvPr/>
        </p:nvSpPr>
        <p:spPr>
          <a:xfrm>
            <a:off x="9033193" y="3142892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31E73B9-D02F-41E2-8216-E0FAA0CFC0DB}"/>
              </a:ext>
            </a:extLst>
          </p:cNvPr>
          <p:cNvSpPr txBox="1"/>
          <p:nvPr/>
        </p:nvSpPr>
        <p:spPr>
          <a:xfrm>
            <a:off x="7866513" y="3186753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temp1 [31:0]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EB75A4-E1A3-45DA-B76C-40F15475A2D6}"/>
              </a:ext>
            </a:extLst>
          </p:cNvPr>
          <p:cNvSpPr txBox="1"/>
          <p:nvPr/>
        </p:nvSpPr>
        <p:spPr>
          <a:xfrm>
            <a:off x="5532451" y="1469728"/>
            <a:ext cx="10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Shifter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B1A262-2F00-4138-BAC7-0815E6B4C21D}"/>
              </a:ext>
            </a:extLst>
          </p:cNvPr>
          <p:cNvSpPr txBox="1"/>
          <p:nvPr/>
        </p:nvSpPr>
        <p:spPr>
          <a:xfrm>
            <a:off x="8366995" y="2625364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SLL2</a:t>
            </a:r>
            <a:endParaRPr lang="zh-TW" altLang="en-US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E37AA7-D99B-4E6F-9DB3-1E3DA6FB7BA5}"/>
              </a:ext>
            </a:extLst>
          </p:cNvPr>
          <p:cNvSpPr txBox="1"/>
          <p:nvPr/>
        </p:nvSpPr>
        <p:spPr>
          <a:xfrm>
            <a:off x="10176763" y="2625364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SLL1</a:t>
            </a:r>
            <a:endParaRPr lang="zh-TW" altLang="en-US" sz="16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AA92AA-6DDE-479E-A5D6-50CD2CD85B7E}"/>
              </a:ext>
            </a:extLst>
          </p:cNvPr>
          <p:cNvSpPr/>
          <p:nvPr/>
        </p:nvSpPr>
        <p:spPr>
          <a:xfrm>
            <a:off x="6096000" y="2806530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BDBFCFB-E7FE-40CA-84FE-42257EBAF356}"/>
              </a:ext>
            </a:extLst>
          </p:cNvPr>
          <p:cNvSpPr/>
          <p:nvPr/>
        </p:nvSpPr>
        <p:spPr>
          <a:xfrm>
            <a:off x="4250240" y="2810252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7F24970-AD3C-4565-AC7C-552F043D912D}"/>
              </a:ext>
            </a:extLst>
          </p:cNvPr>
          <p:cNvSpPr txBox="1"/>
          <p:nvPr/>
        </p:nvSpPr>
        <p:spPr>
          <a:xfrm>
            <a:off x="4340498" y="2807312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F52BFD1-6608-4F32-A6CB-50F913F7944E}"/>
              </a:ext>
            </a:extLst>
          </p:cNvPr>
          <p:cNvSpPr txBox="1"/>
          <p:nvPr/>
        </p:nvSpPr>
        <p:spPr>
          <a:xfrm>
            <a:off x="7076980" y="2806529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B25F54-3BD3-4C0D-ACD7-65A3654D013C}"/>
              </a:ext>
            </a:extLst>
          </p:cNvPr>
          <p:cNvSpPr txBox="1"/>
          <p:nvPr/>
        </p:nvSpPr>
        <p:spPr>
          <a:xfrm>
            <a:off x="6246184" y="2806590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66C1664-399D-4388-B373-9FF7C2EFAFB8}"/>
              </a:ext>
            </a:extLst>
          </p:cNvPr>
          <p:cNvSpPr txBox="1"/>
          <p:nvPr/>
        </p:nvSpPr>
        <p:spPr>
          <a:xfrm>
            <a:off x="6038285" y="3208340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temp2 [31:0]</a:t>
            </a:r>
            <a:endParaRPr lang="zh-TW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07B0F57-D1AF-480B-B815-0FD9141986CE}"/>
              </a:ext>
            </a:extLst>
          </p:cNvPr>
          <p:cNvSpPr txBox="1"/>
          <p:nvPr/>
        </p:nvSpPr>
        <p:spPr>
          <a:xfrm>
            <a:off x="5367348" y="3168201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8805C4F-77DA-41B1-9BC6-66CF037AB708}"/>
              </a:ext>
            </a:extLst>
          </p:cNvPr>
          <p:cNvSpPr txBox="1"/>
          <p:nvPr/>
        </p:nvSpPr>
        <p:spPr>
          <a:xfrm>
            <a:off x="4200668" y="3212062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temp3 [31:0]</a:t>
            </a:r>
            <a:endParaRPr lang="zh-TW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8A4F74-9225-409E-AA06-C3ED4719E1FD}"/>
              </a:ext>
            </a:extLst>
          </p:cNvPr>
          <p:cNvSpPr txBox="1"/>
          <p:nvPr/>
        </p:nvSpPr>
        <p:spPr>
          <a:xfrm>
            <a:off x="4701150" y="2650673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SLL8</a:t>
            </a:r>
            <a:endParaRPr lang="zh-TW" altLang="en-US" sz="16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6274FA9-EBD5-4910-8862-FD489F931B32}"/>
              </a:ext>
            </a:extLst>
          </p:cNvPr>
          <p:cNvSpPr txBox="1"/>
          <p:nvPr/>
        </p:nvSpPr>
        <p:spPr>
          <a:xfrm>
            <a:off x="6570400" y="2646951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SLL4</a:t>
            </a:r>
            <a:endParaRPr lang="zh-TW" altLang="en-US" sz="16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C62E6B-4263-4EDB-96A7-AE4C30837BF8}"/>
              </a:ext>
            </a:extLst>
          </p:cNvPr>
          <p:cNvSpPr/>
          <p:nvPr/>
        </p:nvSpPr>
        <p:spPr>
          <a:xfrm>
            <a:off x="2485957" y="2819411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7AB46C0-65B6-4E14-A872-A84A3DB5EE76}"/>
              </a:ext>
            </a:extLst>
          </p:cNvPr>
          <p:cNvSpPr/>
          <p:nvPr/>
        </p:nvSpPr>
        <p:spPr>
          <a:xfrm>
            <a:off x="693790" y="2819411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B114381-3B6F-44CF-9FFE-05DEC0EE453F}"/>
              </a:ext>
            </a:extLst>
          </p:cNvPr>
          <p:cNvSpPr txBox="1"/>
          <p:nvPr/>
        </p:nvSpPr>
        <p:spPr>
          <a:xfrm>
            <a:off x="784048" y="2816471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104B8F7-9B6F-4848-9E36-AC7F54BB4A69}"/>
              </a:ext>
            </a:extLst>
          </p:cNvPr>
          <p:cNvSpPr txBox="1"/>
          <p:nvPr/>
        </p:nvSpPr>
        <p:spPr>
          <a:xfrm>
            <a:off x="3466937" y="2819410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36C3469-08A6-4A4E-B009-924721C05E12}"/>
              </a:ext>
            </a:extLst>
          </p:cNvPr>
          <p:cNvSpPr txBox="1"/>
          <p:nvPr/>
        </p:nvSpPr>
        <p:spPr>
          <a:xfrm>
            <a:off x="2636141" y="2819471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04D3458-66D8-456B-995D-667CA3D14D77}"/>
              </a:ext>
            </a:extLst>
          </p:cNvPr>
          <p:cNvSpPr txBox="1"/>
          <p:nvPr/>
        </p:nvSpPr>
        <p:spPr>
          <a:xfrm>
            <a:off x="2428242" y="3221221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temp4 [31:0]</a:t>
            </a:r>
            <a:endParaRPr lang="zh-TW" altLang="en-US" sz="12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6FB719C-6897-4E12-B17A-C282260BA2EE}"/>
              </a:ext>
            </a:extLst>
          </p:cNvPr>
          <p:cNvSpPr txBox="1"/>
          <p:nvPr/>
        </p:nvSpPr>
        <p:spPr>
          <a:xfrm>
            <a:off x="1810898" y="3177360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52C50F-FB98-4DBB-BD6F-CED5D6ACE01E}"/>
              </a:ext>
            </a:extLst>
          </p:cNvPr>
          <p:cNvSpPr txBox="1"/>
          <p:nvPr/>
        </p:nvSpPr>
        <p:spPr>
          <a:xfrm>
            <a:off x="1023790" y="3578936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 [31:0]</a:t>
            </a:r>
            <a:endParaRPr lang="zh-TW" altLang="en-US" sz="12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7188CF2-21EB-4080-8D09-9E5F304AEE5D}"/>
              </a:ext>
            </a:extLst>
          </p:cNvPr>
          <p:cNvSpPr txBox="1"/>
          <p:nvPr/>
        </p:nvSpPr>
        <p:spPr>
          <a:xfrm>
            <a:off x="1144700" y="2659832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SLL32</a:t>
            </a:r>
            <a:endParaRPr lang="zh-TW" altLang="en-US" sz="1600" b="1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BA77D2-C6DF-48AE-A00B-25154ACE8FCF}"/>
              </a:ext>
            </a:extLst>
          </p:cNvPr>
          <p:cNvSpPr txBox="1"/>
          <p:nvPr/>
        </p:nvSpPr>
        <p:spPr>
          <a:xfrm>
            <a:off x="2960357" y="2659832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SLL16</a:t>
            </a:r>
            <a:endParaRPr lang="zh-TW" altLang="en-US" sz="1600" b="1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A674774-BBD0-4A9A-9005-F0A199AB804A}"/>
              </a:ext>
            </a:extLst>
          </p:cNvPr>
          <p:cNvCxnSpPr>
            <a:cxnSpLocks/>
          </p:cNvCxnSpPr>
          <p:nvPr/>
        </p:nvCxnSpPr>
        <p:spPr>
          <a:xfrm flipH="1">
            <a:off x="9487431" y="3334131"/>
            <a:ext cx="1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187D126-2D85-48EA-BA7A-482476C77690}"/>
              </a:ext>
            </a:extLst>
          </p:cNvPr>
          <p:cNvCxnSpPr>
            <a:cxnSpLocks/>
          </p:cNvCxnSpPr>
          <p:nvPr/>
        </p:nvCxnSpPr>
        <p:spPr>
          <a:xfrm flipH="1">
            <a:off x="7683213" y="3313983"/>
            <a:ext cx="1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1E81F3A-0473-4C97-8825-6113463E37D1}"/>
              </a:ext>
            </a:extLst>
          </p:cNvPr>
          <p:cNvCxnSpPr>
            <a:cxnSpLocks/>
          </p:cNvCxnSpPr>
          <p:nvPr/>
        </p:nvCxnSpPr>
        <p:spPr>
          <a:xfrm flipH="1">
            <a:off x="5912700" y="3359720"/>
            <a:ext cx="1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41505749-5F89-4DCF-8B0F-910472F3E613}"/>
              </a:ext>
            </a:extLst>
          </p:cNvPr>
          <p:cNvCxnSpPr>
            <a:cxnSpLocks/>
          </p:cNvCxnSpPr>
          <p:nvPr/>
        </p:nvCxnSpPr>
        <p:spPr>
          <a:xfrm flipH="1">
            <a:off x="4070702" y="3359720"/>
            <a:ext cx="1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55E8EA32-19E6-490B-93F9-F0F60C50C721}"/>
              </a:ext>
            </a:extLst>
          </p:cNvPr>
          <p:cNvCxnSpPr>
            <a:cxnSpLocks/>
          </p:cNvCxnSpPr>
          <p:nvPr/>
        </p:nvCxnSpPr>
        <p:spPr>
          <a:xfrm flipH="1">
            <a:off x="2302657" y="3359720"/>
            <a:ext cx="1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0A665FA-AA0B-496B-93DD-640383395B66}"/>
              </a:ext>
            </a:extLst>
          </p:cNvPr>
          <p:cNvSpPr txBox="1"/>
          <p:nvPr/>
        </p:nvSpPr>
        <p:spPr>
          <a:xfrm>
            <a:off x="7254314" y="3142892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0433C5E-E385-4060-AD93-11893795CF48}"/>
              </a:ext>
            </a:extLst>
          </p:cNvPr>
          <p:cNvSpPr txBox="1"/>
          <p:nvPr/>
        </p:nvSpPr>
        <p:spPr>
          <a:xfrm>
            <a:off x="3637777" y="3177360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612233BC-A807-4BF5-A4B2-02C2B950202D}"/>
              </a:ext>
            </a:extLst>
          </p:cNvPr>
          <p:cNvCxnSpPr>
            <a:cxnSpLocks/>
          </p:cNvCxnSpPr>
          <p:nvPr/>
        </p:nvCxnSpPr>
        <p:spPr>
          <a:xfrm>
            <a:off x="6396585" y="2037927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B2605D8-EE48-4DE2-B80C-5C7AC0467B42}"/>
              </a:ext>
            </a:extLst>
          </p:cNvPr>
          <p:cNvCxnSpPr>
            <a:cxnSpLocks/>
          </p:cNvCxnSpPr>
          <p:nvPr/>
        </p:nvCxnSpPr>
        <p:spPr>
          <a:xfrm>
            <a:off x="4489304" y="2037926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7A2A01D-611D-48F2-A2FE-4C507B6326BE}"/>
              </a:ext>
            </a:extLst>
          </p:cNvPr>
          <p:cNvCxnSpPr>
            <a:cxnSpLocks/>
          </p:cNvCxnSpPr>
          <p:nvPr/>
        </p:nvCxnSpPr>
        <p:spPr>
          <a:xfrm>
            <a:off x="2830660" y="2050807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E87A40F-4CA9-445D-B388-B17F179BD1DA}"/>
              </a:ext>
            </a:extLst>
          </p:cNvPr>
          <p:cNvCxnSpPr>
            <a:cxnSpLocks/>
          </p:cNvCxnSpPr>
          <p:nvPr/>
        </p:nvCxnSpPr>
        <p:spPr>
          <a:xfrm>
            <a:off x="994461" y="2050808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A5D6234-9ADD-4A67-B003-8AA3AFEC7A34}"/>
              </a:ext>
            </a:extLst>
          </p:cNvPr>
          <p:cNvSpPr txBox="1"/>
          <p:nvPr/>
        </p:nvSpPr>
        <p:spPr>
          <a:xfrm>
            <a:off x="9176158" y="2254867"/>
            <a:ext cx="80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dataB</a:t>
            </a:r>
            <a:r>
              <a:rPr lang="en-US" altLang="zh-TW" sz="1400" dirty="0"/>
              <a:t>[0]</a:t>
            </a:r>
            <a:endParaRPr lang="zh-TW" alt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65FA112-7C60-43F6-937C-CF03FF350838}"/>
              </a:ext>
            </a:extLst>
          </p:cNvPr>
          <p:cNvSpPr txBox="1"/>
          <p:nvPr/>
        </p:nvSpPr>
        <p:spPr>
          <a:xfrm>
            <a:off x="7412815" y="2249200"/>
            <a:ext cx="80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dataB</a:t>
            </a:r>
            <a:r>
              <a:rPr lang="en-US" altLang="zh-TW" sz="1400" dirty="0"/>
              <a:t>[1]</a:t>
            </a:r>
            <a:endParaRPr lang="zh-TW" altLang="en-US" sz="1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5C73203-C562-489F-98C2-ECC2E53242D0}"/>
              </a:ext>
            </a:extLst>
          </p:cNvPr>
          <p:cNvSpPr txBox="1"/>
          <p:nvPr/>
        </p:nvSpPr>
        <p:spPr>
          <a:xfrm>
            <a:off x="5668264" y="2259100"/>
            <a:ext cx="80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dataB</a:t>
            </a:r>
            <a:r>
              <a:rPr lang="en-US" altLang="zh-TW" sz="1400" dirty="0"/>
              <a:t>[2]</a:t>
            </a:r>
            <a:endParaRPr lang="zh-TW" altLang="en-US" sz="1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CB24E0A-D1E3-4096-817D-4D0B1B37F7C0}"/>
              </a:ext>
            </a:extLst>
          </p:cNvPr>
          <p:cNvSpPr txBox="1"/>
          <p:nvPr/>
        </p:nvSpPr>
        <p:spPr>
          <a:xfrm>
            <a:off x="3723819" y="2278226"/>
            <a:ext cx="80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dataB</a:t>
            </a:r>
            <a:r>
              <a:rPr lang="en-US" altLang="zh-TW" sz="1400" dirty="0"/>
              <a:t>[3]</a:t>
            </a:r>
            <a:endParaRPr lang="zh-TW" altLang="en-US" sz="1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77A288A-CCDD-4F64-81C2-5B0D0495DA74}"/>
              </a:ext>
            </a:extLst>
          </p:cNvPr>
          <p:cNvSpPr txBox="1"/>
          <p:nvPr/>
        </p:nvSpPr>
        <p:spPr>
          <a:xfrm>
            <a:off x="2090866" y="2313771"/>
            <a:ext cx="80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dataB</a:t>
            </a:r>
            <a:r>
              <a:rPr lang="en-US" altLang="zh-TW" sz="1400" dirty="0"/>
              <a:t>[4]</a:t>
            </a:r>
            <a:endParaRPr lang="zh-TW" altLang="en-US" sz="1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63F1A54D-3312-425D-9E43-5EC752E9C39B}"/>
              </a:ext>
            </a:extLst>
          </p:cNvPr>
          <p:cNvSpPr txBox="1"/>
          <p:nvPr/>
        </p:nvSpPr>
        <p:spPr>
          <a:xfrm>
            <a:off x="271753" y="2279335"/>
            <a:ext cx="80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dataB</a:t>
            </a:r>
            <a:r>
              <a:rPr lang="en-US" altLang="zh-TW" sz="1400" dirty="0"/>
              <a:t>[5]</a:t>
            </a:r>
            <a:endParaRPr lang="zh-TW" altLang="en-US" sz="1400" dirty="0"/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F3C9B03B-F5AF-4C4A-B1EB-9B874F04C1E1}"/>
              </a:ext>
            </a:extLst>
          </p:cNvPr>
          <p:cNvCxnSpPr>
            <a:stCxn id="52" idx="2"/>
          </p:cNvCxnSpPr>
          <p:nvPr/>
        </p:nvCxnSpPr>
        <p:spPr>
          <a:xfrm>
            <a:off x="1479463" y="3869193"/>
            <a:ext cx="0" cy="88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圖: 人工作業 98">
            <a:extLst>
              <a:ext uri="{FF2B5EF4-FFF2-40B4-BE49-F238E27FC236}">
                <a16:creationId xmlns:a16="http://schemas.microsoft.com/office/drawing/2014/main" id="{459EC308-E4AA-41D7-B6FC-47776BDFA511}"/>
              </a:ext>
            </a:extLst>
          </p:cNvPr>
          <p:cNvSpPr/>
          <p:nvPr/>
        </p:nvSpPr>
        <p:spPr>
          <a:xfrm rot="16200000">
            <a:off x="2576414" y="4481482"/>
            <a:ext cx="1366390" cy="587483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F8735DA9-B7C4-499B-8B78-C3C5F3AE186B}"/>
              </a:ext>
            </a:extLst>
          </p:cNvPr>
          <p:cNvSpPr txBox="1"/>
          <p:nvPr/>
        </p:nvSpPr>
        <p:spPr>
          <a:xfrm>
            <a:off x="2786800" y="4642811"/>
            <a:ext cx="9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MUX</a:t>
            </a:r>
            <a:endParaRPr lang="en-US" altLang="zh-TW" sz="1200" b="0" dirty="0">
              <a:effectLst/>
            </a:endParaRPr>
          </a:p>
          <a:p>
            <a:br>
              <a:rPr lang="en-US" altLang="zh-TW" sz="1200" dirty="0"/>
            </a:br>
            <a:endParaRPr lang="zh-TW" altLang="en-US" sz="1200" dirty="0"/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9951E91-5A37-4286-877F-86F62C173A10}"/>
              </a:ext>
            </a:extLst>
          </p:cNvPr>
          <p:cNvCxnSpPr>
            <a:cxnSpLocks/>
            <a:endCxn id="99" idx="1"/>
          </p:cNvCxnSpPr>
          <p:nvPr/>
        </p:nvCxnSpPr>
        <p:spPr>
          <a:xfrm flipH="1" flipV="1">
            <a:off x="3259610" y="5321780"/>
            <a:ext cx="12020" cy="5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2CB1FC97-06EA-4649-BA19-E75684169252}"/>
              </a:ext>
            </a:extLst>
          </p:cNvPr>
          <p:cNvSpPr txBox="1"/>
          <p:nvPr/>
        </p:nvSpPr>
        <p:spPr>
          <a:xfrm>
            <a:off x="2956109" y="585038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reset</a:t>
            </a:r>
            <a:endParaRPr lang="zh-TW" altLang="en-US" sz="1400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F3347B4-F54C-4A04-9D7F-B7315F855923}"/>
              </a:ext>
            </a:extLst>
          </p:cNvPr>
          <p:cNvCxnSpPr>
            <a:cxnSpLocks/>
          </p:cNvCxnSpPr>
          <p:nvPr/>
        </p:nvCxnSpPr>
        <p:spPr>
          <a:xfrm flipV="1">
            <a:off x="3553351" y="4758430"/>
            <a:ext cx="805393" cy="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08C3E517-FBC5-4F05-93EB-052430EF179A}"/>
              </a:ext>
            </a:extLst>
          </p:cNvPr>
          <p:cNvSpPr txBox="1"/>
          <p:nvPr/>
        </p:nvSpPr>
        <p:spPr>
          <a:xfrm>
            <a:off x="4333192" y="4619478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 [31:0]</a:t>
            </a:r>
            <a:endParaRPr lang="zh-TW" altLang="en-US" sz="1200" dirty="0"/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4E98E7A-F56C-4467-ABFD-AA2BA713B5AE}"/>
              </a:ext>
            </a:extLst>
          </p:cNvPr>
          <p:cNvCxnSpPr/>
          <p:nvPr/>
        </p:nvCxnSpPr>
        <p:spPr>
          <a:xfrm>
            <a:off x="1479463" y="4758430"/>
            <a:ext cx="1486404" cy="16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7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1F0810-624F-40F8-9939-63D36D137762}"/>
              </a:ext>
            </a:extLst>
          </p:cNvPr>
          <p:cNvSpPr txBox="1"/>
          <p:nvPr/>
        </p:nvSpPr>
        <p:spPr>
          <a:xfrm>
            <a:off x="5159589" y="866046"/>
            <a:ext cx="103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Mux</a:t>
            </a:r>
            <a:endParaRPr lang="zh-TW" altLang="en-US" sz="2400" b="1" dirty="0"/>
          </a:p>
        </p:txBody>
      </p:sp>
      <p:sp>
        <p:nvSpPr>
          <p:cNvPr id="5" name="流程圖: 人工作業 4">
            <a:extLst>
              <a:ext uri="{FF2B5EF4-FFF2-40B4-BE49-F238E27FC236}">
                <a16:creationId xmlns:a16="http://schemas.microsoft.com/office/drawing/2014/main" id="{562DABCA-9495-4BCA-B134-1C946F257AA9}"/>
              </a:ext>
            </a:extLst>
          </p:cNvPr>
          <p:cNvSpPr/>
          <p:nvPr/>
        </p:nvSpPr>
        <p:spPr>
          <a:xfrm rot="5400000">
            <a:off x="3898597" y="2034037"/>
            <a:ext cx="3094757" cy="1785862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FA15C7-AAEC-4C4B-8ADC-2D2A23917F4E}"/>
              </a:ext>
            </a:extLst>
          </p:cNvPr>
          <p:cNvSpPr txBox="1"/>
          <p:nvPr/>
        </p:nvSpPr>
        <p:spPr>
          <a:xfrm>
            <a:off x="4927001" y="4888155"/>
            <a:ext cx="103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signal [5:0]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73BDC3-0522-4FD3-81DE-F3882BBE86FD}"/>
              </a:ext>
            </a:extLst>
          </p:cNvPr>
          <p:cNvSpPr txBox="1"/>
          <p:nvPr/>
        </p:nvSpPr>
        <p:spPr>
          <a:xfrm>
            <a:off x="2767182" y="2788468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dataOut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6370B25-C794-4DE5-A389-2ACAE9A37054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3888419" y="2926968"/>
            <a:ext cx="664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E81EE85-80C7-4F04-BFC1-B0C61E82DCD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445976" y="4164871"/>
            <a:ext cx="0" cy="72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55541A-77F2-4299-BA66-79155FF382DD}"/>
              </a:ext>
            </a:extLst>
          </p:cNvPr>
          <p:cNvSpPr txBox="1"/>
          <p:nvPr/>
        </p:nvSpPr>
        <p:spPr>
          <a:xfrm>
            <a:off x="6863958" y="1794344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ALUOut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AA51F7-F43D-46A7-9C0A-C77A2177E23F}"/>
              </a:ext>
            </a:extLst>
          </p:cNvPr>
          <p:cNvSpPr txBox="1"/>
          <p:nvPr/>
        </p:nvSpPr>
        <p:spPr>
          <a:xfrm>
            <a:off x="6863958" y="2544769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HiOut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2F4D347-F55E-4698-A2B3-4E1985692322}"/>
              </a:ext>
            </a:extLst>
          </p:cNvPr>
          <p:cNvSpPr txBox="1"/>
          <p:nvPr/>
        </p:nvSpPr>
        <p:spPr>
          <a:xfrm>
            <a:off x="6863957" y="3203368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LoOut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777A5C-72A3-4C54-A1FC-397BE6C5EB19}"/>
              </a:ext>
            </a:extLst>
          </p:cNvPr>
          <p:cNvSpPr txBox="1"/>
          <p:nvPr/>
        </p:nvSpPr>
        <p:spPr>
          <a:xfrm>
            <a:off x="6857882" y="3953791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Shifter[31:0]</a:t>
            </a:r>
            <a:endParaRPr lang="zh-TW" altLang="en-US" sz="12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3ABD64D-36B0-4D03-8A18-ACC6D328851C}"/>
              </a:ext>
            </a:extLst>
          </p:cNvPr>
          <p:cNvCxnSpPr>
            <a:stCxn id="27" idx="1"/>
          </p:cNvCxnSpPr>
          <p:nvPr/>
        </p:nvCxnSpPr>
        <p:spPr>
          <a:xfrm flipH="1">
            <a:off x="6338907" y="1932844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4430147-2C53-4B1F-8DE4-7595D5443162}"/>
              </a:ext>
            </a:extLst>
          </p:cNvPr>
          <p:cNvCxnSpPr/>
          <p:nvPr/>
        </p:nvCxnSpPr>
        <p:spPr>
          <a:xfrm flipH="1">
            <a:off x="6338907" y="2683268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EC004E9-4B69-4333-AF34-818DF94EB0CE}"/>
              </a:ext>
            </a:extLst>
          </p:cNvPr>
          <p:cNvCxnSpPr/>
          <p:nvPr/>
        </p:nvCxnSpPr>
        <p:spPr>
          <a:xfrm flipH="1">
            <a:off x="6338905" y="3341867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0D9CD0B-BD0A-468B-BF37-E0F9A5F03BD7}"/>
              </a:ext>
            </a:extLst>
          </p:cNvPr>
          <p:cNvCxnSpPr/>
          <p:nvPr/>
        </p:nvCxnSpPr>
        <p:spPr>
          <a:xfrm flipH="1">
            <a:off x="6332830" y="4092290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8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50D101-1EC1-41C7-9C6D-B311C1086B36}"/>
              </a:ext>
            </a:extLst>
          </p:cNvPr>
          <p:cNvSpPr txBox="1"/>
          <p:nvPr/>
        </p:nvSpPr>
        <p:spPr>
          <a:xfrm>
            <a:off x="5122417" y="803903"/>
            <a:ext cx="159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/>
              <a:t>TotalALU</a:t>
            </a:r>
            <a:endParaRPr lang="zh-TW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A41D83-0088-4B67-BDC1-585F58896F9C}"/>
              </a:ext>
            </a:extLst>
          </p:cNvPr>
          <p:cNvSpPr/>
          <p:nvPr/>
        </p:nvSpPr>
        <p:spPr>
          <a:xfrm>
            <a:off x="3098557" y="1341226"/>
            <a:ext cx="5637321" cy="50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7C29F6-2377-4EC6-B6FF-4A9C2001B25B}"/>
              </a:ext>
            </a:extLst>
          </p:cNvPr>
          <p:cNvSpPr txBox="1"/>
          <p:nvPr/>
        </p:nvSpPr>
        <p:spPr>
          <a:xfrm>
            <a:off x="9260929" y="1691336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signal[5:0]</a:t>
            </a:r>
            <a:endParaRPr lang="zh-TW" altLang="en-US" sz="1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A1C888B-EE76-4835-83C1-22630B966FC6}"/>
              </a:ext>
            </a:extLst>
          </p:cNvPr>
          <p:cNvCxnSpPr>
            <a:stCxn id="6" idx="1"/>
          </p:cNvCxnSpPr>
          <p:nvPr/>
        </p:nvCxnSpPr>
        <p:spPr>
          <a:xfrm flipH="1">
            <a:off x="8735878" y="1829836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BCA847-3AFD-4466-B57F-31944C6FB024}"/>
              </a:ext>
            </a:extLst>
          </p:cNvPr>
          <p:cNvSpPr txBox="1"/>
          <p:nvPr/>
        </p:nvSpPr>
        <p:spPr>
          <a:xfrm>
            <a:off x="9260929" y="2485007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dataA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4F2C1C9-1DB7-4915-B341-9CAB8DF99A5A}"/>
              </a:ext>
            </a:extLst>
          </p:cNvPr>
          <p:cNvCxnSpPr>
            <a:stCxn id="8" idx="1"/>
          </p:cNvCxnSpPr>
          <p:nvPr/>
        </p:nvCxnSpPr>
        <p:spPr>
          <a:xfrm flipH="1">
            <a:off x="8735878" y="2623507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27CEE7-EC0A-472D-823A-923EA245D3D5}"/>
              </a:ext>
            </a:extLst>
          </p:cNvPr>
          <p:cNvSpPr txBox="1"/>
          <p:nvPr/>
        </p:nvSpPr>
        <p:spPr>
          <a:xfrm>
            <a:off x="9260929" y="3225937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dataB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9792DA6-AFEA-446C-B522-F5A8A95749FB}"/>
              </a:ext>
            </a:extLst>
          </p:cNvPr>
          <p:cNvCxnSpPr>
            <a:stCxn id="10" idx="1"/>
          </p:cNvCxnSpPr>
          <p:nvPr/>
        </p:nvCxnSpPr>
        <p:spPr>
          <a:xfrm flipH="1">
            <a:off x="8735878" y="3364437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FC435FD-51E2-45E9-8BB9-F5D4D051DF31}"/>
              </a:ext>
            </a:extLst>
          </p:cNvPr>
          <p:cNvSpPr/>
          <p:nvPr/>
        </p:nvSpPr>
        <p:spPr>
          <a:xfrm>
            <a:off x="5058325" y="1452144"/>
            <a:ext cx="1393795" cy="690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ALUControl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Google Shape;190;p16">
            <a:extLst>
              <a:ext uri="{FF2B5EF4-FFF2-40B4-BE49-F238E27FC236}">
                <a16:creationId xmlns:a16="http://schemas.microsoft.com/office/drawing/2014/main" id="{E6EC1B8F-520B-436C-9ADC-E407FB26140A}"/>
              </a:ext>
            </a:extLst>
          </p:cNvPr>
          <p:cNvSpPr/>
          <p:nvPr/>
        </p:nvSpPr>
        <p:spPr>
          <a:xfrm rot="-2744609">
            <a:off x="6489725" y="2450936"/>
            <a:ext cx="1239620" cy="1176138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BF800AF-0C7A-4E98-92CE-73D58C31727E}"/>
              </a:ext>
            </a:extLst>
          </p:cNvPr>
          <p:cNvSpPr txBox="1"/>
          <p:nvPr/>
        </p:nvSpPr>
        <p:spPr>
          <a:xfrm>
            <a:off x="6667673" y="2838149"/>
            <a:ext cx="57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ALU</a:t>
            </a:r>
            <a:endParaRPr lang="zh-TW" altLang="en-US" sz="1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72C2303-6E96-44F7-A617-1D8AAF33FF8D}"/>
              </a:ext>
            </a:extLst>
          </p:cNvPr>
          <p:cNvCxnSpPr>
            <a:cxnSpLocks/>
          </p:cNvCxnSpPr>
          <p:nvPr/>
        </p:nvCxnSpPr>
        <p:spPr>
          <a:xfrm flipH="1">
            <a:off x="7119891" y="2623506"/>
            <a:ext cx="1615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BD76BD2-1F42-40C9-999F-A2115D5DF784}"/>
              </a:ext>
            </a:extLst>
          </p:cNvPr>
          <p:cNvCxnSpPr>
            <a:cxnSpLocks/>
          </p:cNvCxnSpPr>
          <p:nvPr/>
        </p:nvCxnSpPr>
        <p:spPr>
          <a:xfrm flipH="1">
            <a:off x="7111013" y="3364436"/>
            <a:ext cx="1615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90;p16">
            <a:extLst>
              <a:ext uri="{FF2B5EF4-FFF2-40B4-BE49-F238E27FC236}">
                <a16:creationId xmlns:a16="http://schemas.microsoft.com/office/drawing/2014/main" id="{DCB9C3EA-3B03-48D9-8B98-9A5C915F1FF9}"/>
              </a:ext>
            </a:extLst>
          </p:cNvPr>
          <p:cNvSpPr/>
          <p:nvPr/>
        </p:nvSpPr>
        <p:spPr>
          <a:xfrm rot="-2744609">
            <a:off x="6074232" y="3900938"/>
            <a:ext cx="1157810" cy="1117643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ED24FE1-633D-47F2-B2E8-46E3B7782AC6}"/>
              </a:ext>
            </a:extLst>
          </p:cNvPr>
          <p:cNvSpPr txBox="1"/>
          <p:nvPr/>
        </p:nvSpPr>
        <p:spPr>
          <a:xfrm>
            <a:off x="5865379" y="3937105"/>
            <a:ext cx="139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Multiplier</a:t>
            </a:r>
            <a:endParaRPr lang="zh-TW" altLang="en-US" sz="1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3169B31-26FE-4242-955A-2F9399569775}"/>
              </a:ext>
            </a:extLst>
          </p:cNvPr>
          <p:cNvSpPr/>
          <p:nvPr/>
        </p:nvSpPr>
        <p:spPr>
          <a:xfrm>
            <a:off x="4980373" y="3953317"/>
            <a:ext cx="531168" cy="10965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0D7876F-58AF-4271-870A-CF8986E4843C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4980372" y="4501587"/>
            <a:ext cx="531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2E3A6A-A4CD-4F9B-BD2D-EC2988A5DD3A}"/>
              </a:ext>
            </a:extLst>
          </p:cNvPr>
          <p:cNvSpPr txBox="1"/>
          <p:nvPr/>
        </p:nvSpPr>
        <p:spPr>
          <a:xfrm>
            <a:off x="5065600" y="4079620"/>
            <a:ext cx="4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Hi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9393056-05A9-4AC6-8A46-30181410B017}"/>
              </a:ext>
            </a:extLst>
          </p:cNvPr>
          <p:cNvSpPr txBox="1"/>
          <p:nvPr/>
        </p:nvSpPr>
        <p:spPr>
          <a:xfrm>
            <a:off x="5065600" y="4585292"/>
            <a:ext cx="4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Lo</a:t>
            </a:r>
            <a:endParaRPr lang="zh-TW" altLang="en-US" sz="1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C1D939E-8347-4E92-9916-7FB4C02C9396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511541" y="4501587"/>
            <a:ext cx="71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A0B5F522-AA19-4887-9B3A-034D6383F3F1}"/>
              </a:ext>
            </a:extLst>
          </p:cNvPr>
          <p:cNvSpPr/>
          <p:nvPr/>
        </p:nvSpPr>
        <p:spPr>
          <a:xfrm>
            <a:off x="5058326" y="5497612"/>
            <a:ext cx="1393795" cy="491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Shifter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0FB505E-87AF-4E9C-9D46-B35E5E392682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6904621" y="2058216"/>
            <a:ext cx="0" cy="348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2CDA5E4-00EB-4D01-BF2E-46121CFAA4B3}"/>
              </a:ext>
            </a:extLst>
          </p:cNvPr>
          <p:cNvCxnSpPr>
            <a:cxnSpLocks/>
          </p:cNvCxnSpPr>
          <p:nvPr/>
        </p:nvCxnSpPr>
        <p:spPr>
          <a:xfrm flipH="1">
            <a:off x="6452120" y="2050742"/>
            <a:ext cx="4525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B6C46E0-C468-458D-AE4E-95CA31714B18}"/>
              </a:ext>
            </a:extLst>
          </p:cNvPr>
          <p:cNvCxnSpPr>
            <a:cxnSpLocks/>
          </p:cNvCxnSpPr>
          <p:nvPr/>
        </p:nvCxnSpPr>
        <p:spPr>
          <a:xfrm flipH="1">
            <a:off x="6452120" y="1829835"/>
            <a:ext cx="2319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Google Shape;190;p16">
            <a:extLst>
              <a:ext uri="{FF2B5EF4-FFF2-40B4-BE49-F238E27FC236}">
                <a16:creationId xmlns:a16="http://schemas.microsoft.com/office/drawing/2014/main" id="{016F56EB-E84A-4FA7-95A1-2FB2875D4DD1}"/>
              </a:ext>
            </a:extLst>
          </p:cNvPr>
          <p:cNvSpPr/>
          <p:nvPr/>
        </p:nvSpPr>
        <p:spPr>
          <a:xfrm rot="-2744609">
            <a:off x="3648871" y="2776366"/>
            <a:ext cx="1239620" cy="1176138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500AE11-7C25-4156-A288-A5AA9CEA4A94}"/>
              </a:ext>
            </a:extLst>
          </p:cNvPr>
          <p:cNvCxnSpPr>
            <a:cxnSpLocks/>
            <a:endCxn id="45" idx="3"/>
          </p:cNvCxnSpPr>
          <p:nvPr/>
        </p:nvCxnSpPr>
        <p:spPr>
          <a:xfrm>
            <a:off x="4063767" y="1897280"/>
            <a:ext cx="0" cy="834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32DCE62-5883-4D3D-9BAC-E816928D7E74}"/>
              </a:ext>
            </a:extLst>
          </p:cNvPr>
          <p:cNvCxnSpPr>
            <a:cxnSpLocks/>
          </p:cNvCxnSpPr>
          <p:nvPr/>
        </p:nvCxnSpPr>
        <p:spPr>
          <a:xfrm flipH="1" flipV="1">
            <a:off x="4063767" y="1897280"/>
            <a:ext cx="994558" cy="1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4A20517-E02F-472A-B44F-8B2359AD5238}"/>
              </a:ext>
            </a:extLst>
          </p:cNvPr>
          <p:cNvSpPr txBox="1"/>
          <p:nvPr/>
        </p:nvSpPr>
        <p:spPr>
          <a:xfrm>
            <a:off x="3774269" y="3195159"/>
            <a:ext cx="57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MUX</a:t>
            </a:r>
            <a:endParaRPr lang="zh-TW" altLang="en-US" sz="1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2306C3-3BDE-477A-AD12-FC2E419646F1}"/>
              </a:ext>
            </a:extLst>
          </p:cNvPr>
          <p:cNvCxnSpPr>
            <a:cxnSpLocks/>
          </p:cNvCxnSpPr>
          <p:nvPr/>
        </p:nvCxnSpPr>
        <p:spPr>
          <a:xfrm flipH="1">
            <a:off x="4268681" y="3036200"/>
            <a:ext cx="2412907" cy="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2AE36BA-FC7C-412A-9E85-713C00373E67}"/>
              </a:ext>
            </a:extLst>
          </p:cNvPr>
          <p:cNvCxnSpPr>
            <a:cxnSpLocks/>
          </p:cNvCxnSpPr>
          <p:nvPr/>
        </p:nvCxnSpPr>
        <p:spPr>
          <a:xfrm flipH="1">
            <a:off x="4861943" y="4252743"/>
            <a:ext cx="11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81638C2-EFAA-434D-A6AD-72DC047FD8E9}"/>
              </a:ext>
            </a:extLst>
          </p:cNvPr>
          <p:cNvCxnSpPr>
            <a:cxnSpLocks/>
          </p:cNvCxnSpPr>
          <p:nvPr/>
        </p:nvCxnSpPr>
        <p:spPr>
          <a:xfrm flipH="1">
            <a:off x="4705165" y="4758754"/>
            <a:ext cx="275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44655C6-1F0C-4E6D-B14D-63D68AB71E58}"/>
              </a:ext>
            </a:extLst>
          </p:cNvPr>
          <p:cNvCxnSpPr>
            <a:cxnSpLocks/>
          </p:cNvCxnSpPr>
          <p:nvPr/>
        </p:nvCxnSpPr>
        <p:spPr>
          <a:xfrm>
            <a:off x="4861943" y="3271763"/>
            <a:ext cx="0" cy="98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82BE26F-CAB8-4FCE-B718-6195B0AD2EC0}"/>
              </a:ext>
            </a:extLst>
          </p:cNvPr>
          <p:cNvCxnSpPr>
            <a:cxnSpLocks/>
          </p:cNvCxnSpPr>
          <p:nvPr/>
        </p:nvCxnSpPr>
        <p:spPr>
          <a:xfrm flipH="1">
            <a:off x="4268681" y="3271763"/>
            <a:ext cx="59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4115C5D-D63C-41EE-9F04-33EDC15708F1}"/>
              </a:ext>
            </a:extLst>
          </p:cNvPr>
          <p:cNvCxnSpPr>
            <a:cxnSpLocks/>
          </p:cNvCxnSpPr>
          <p:nvPr/>
        </p:nvCxnSpPr>
        <p:spPr>
          <a:xfrm>
            <a:off x="4717248" y="3565080"/>
            <a:ext cx="0" cy="119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9B8C08E1-B857-409E-8596-4268E45E9CB6}"/>
              </a:ext>
            </a:extLst>
          </p:cNvPr>
          <p:cNvCxnSpPr>
            <a:cxnSpLocks/>
          </p:cNvCxnSpPr>
          <p:nvPr/>
        </p:nvCxnSpPr>
        <p:spPr>
          <a:xfrm flipH="1">
            <a:off x="4268681" y="3565080"/>
            <a:ext cx="43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113737B-3852-4FFE-97FF-503024B1F856}"/>
              </a:ext>
            </a:extLst>
          </p:cNvPr>
          <p:cNvCxnSpPr>
            <a:cxnSpLocks/>
          </p:cNvCxnSpPr>
          <p:nvPr/>
        </p:nvCxnSpPr>
        <p:spPr>
          <a:xfrm flipH="1">
            <a:off x="4518734" y="5757405"/>
            <a:ext cx="53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9BACB55-AFE0-49D4-807F-12F1B30D5771}"/>
              </a:ext>
            </a:extLst>
          </p:cNvPr>
          <p:cNvCxnSpPr>
            <a:cxnSpLocks/>
          </p:cNvCxnSpPr>
          <p:nvPr/>
        </p:nvCxnSpPr>
        <p:spPr>
          <a:xfrm>
            <a:off x="4518734" y="3849544"/>
            <a:ext cx="0" cy="190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D072E82-C749-4A4E-B69E-91CFACDD881B}"/>
              </a:ext>
            </a:extLst>
          </p:cNvPr>
          <p:cNvCxnSpPr>
            <a:cxnSpLocks/>
          </p:cNvCxnSpPr>
          <p:nvPr/>
        </p:nvCxnSpPr>
        <p:spPr>
          <a:xfrm flipH="1">
            <a:off x="4268681" y="3849544"/>
            <a:ext cx="25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BE1FE477-23B7-4CEF-A4DB-98E92E7E4D68}"/>
              </a:ext>
            </a:extLst>
          </p:cNvPr>
          <p:cNvCxnSpPr>
            <a:cxnSpLocks/>
          </p:cNvCxnSpPr>
          <p:nvPr/>
        </p:nvCxnSpPr>
        <p:spPr>
          <a:xfrm flipH="1">
            <a:off x="6452120" y="5882811"/>
            <a:ext cx="2203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7DD97A-5E19-465E-9E49-30572B3D6059}"/>
              </a:ext>
            </a:extLst>
          </p:cNvPr>
          <p:cNvCxnSpPr>
            <a:cxnSpLocks/>
          </p:cNvCxnSpPr>
          <p:nvPr/>
        </p:nvCxnSpPr>
        <p:spPr>
          <a:xfrm flipH="1">
            <a:off x="6452121" y="5626838"/>
            <a:ext cx="2042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9228F1EA-B06A-4094-B07B-81764B96D7A7}"/>
              </a:ext>
            </a:extLst>
          </p:cNvPr>
          <p:cNvCxnSpPr>
            <a:cxnSpLocks/>
          </p:cNvCxnSpPr>
          <p:nvPr/>
        </p:nvCxnSpPr>
        <p:spPr>
          <a:xfrm>
            <a:off x="8494462" y="2623506"/>
            <a:ext cx="0" cy="300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1705D1D1-E6FF-459D-A127-2024EFC870A2}"/>
              </a:ext>
            </a:extLst>
          </p:cNvPr>
          <p:cNvCxnSpPr>
            <a:cxnSpLocks/>
          </p:cNvCxnSpPr>
          <p:nvPr/>
        </p:nvCxnSpPr>
        <p:spPr>
          <a:xfrm>
            <a:off x="8655728" y="3364435"/>
            <a:ext cx="0" cy="251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3A691358-8CFC-43DC-91C1-3FB76FC9E38D}"/>
              </a:ext>
            </a:extLst>
          </p:cNvPr>
          <p:cNvSpPr/>
          <p:nvPr/>
        </p:nvSpPr>
        <p:spPr>
          <a:xfrm>
            <a:off x="8629095" y="3345070"/>
            <a:ext cx="53266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id="{15546CB3-81FF-4204-93AF-CA0252967023}"/>
              </a:ext>
            </a:extLst>
          </p:cNvPr>
          <p:cNvSpPr/>
          <p:nvPr/>
        </p:nvSpPr>
        <p:spPr>
          <a:xfrm>
            <a:off x="8461689" y="2600645"/>
            <a:ext cx="53266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流程圖: 接點 103">
            <a:extLst>
              <a:ext uri="{FF2B5EF4-FFF2-40B4-BE49-F238E27FC236}">
                <a16:creationId xmlns:a16="http://schemas.microsoft.com/office/drawing/2014/main" id="{C95A2B7A-2BEF-4D65-8EEE-16C0CD6AB0D9}"/>
              </a:ext>
            </a:extLst>
          </p:cNvPr>
          <p:cNvSpPr/>
          <p:nvPr/>
        </p:nvSpPr>
        <p:spPr>
          <a:xfrm>
            <a:off x="7591772" y="2611482"/>
            <a:ext cx="53266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A4A8BACD-80EE-40C8-B5A1-871B308A4B2B}"/>
              </a:ext>
            </a:extLst>
          </p:cNvPr>
          <p:cNvCxnSpPr>
            <a:cxnSpLocks/>
          </p:cNvCxnSpPr>
          <p:nvPr/>
        </p:nvCxnSpPr>
        <p:spPr>
          <a:xfrm flipH="1">
            <a:off x="7605955" y="2613373"/>
            <a:ext cx="5750" cy="155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F02F982-2C64-4EFC-8B2F-3C03091C97E0}"/>
              </a:ext>
            </a:extLst>
          </p:cNvPr>
          <p:cNvCxnSpPr>
            <a:cxnSpLocks/>
          </p:cNvCxnSpPr>
          <p:nvPr/>
        </p:nvCxnSpPr>
        <p:spPr>
          <a:xfrm flipH="1">
            <a:off x="7754542" y="3364435"/>
            <a:ext cx="12" cy="133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83FDDE5A-351C-4C3A-849E-0D3D6CB3FA0A}"/>
              </a:ext>
            </a:extLst>
          </p:cNvPr>
          <p:cNvCxnSpPr>
            <a:cxnSpLocks/>
          </p:cNvCxnSpPr>
          <p:nvPr/>
        </p:nvCxnSpPr>
        <p:spPr>
          <a:xfrm flipH="1">
            <a:off x="6640613" y="4154895"/>
            <a:ext cx="95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20BB3D8C-9CB2-4F3D-8A72-20A87AAED563}"/>
              </a:ext>
            </a:extLst>
          </p:cNvPr>
          <p:cNvCxnSpPr>
            <a:cxnSpLocks/>
          </p:cNvCxnSpPr>
          <p:nvPr/>
        </p:nvCxnSpPr>
        <p:spPr>
          <a:xfrm flipH="1">
            <a:off x="6640613" y="4716780"/>
            <a:ext cx="1113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AFED5DE6-C0AB-4224-BDC2-328507FE68EC}"/>
              </a:ext>
            </a:extLst>
          </p:cNvPr>
          <p:cNvSpPr/>
          <p:nvPr/>
        </p:nvSpPr>
        <p:spPr>
          <a:xfrm>
            <a:off x="7930741" y="4592509"/>
            <a:ext cx="53266" cy="45719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流程圖: 接點 113">
            <a:extLst>
              <a:ext uri="{FF2B5EF4-FFF2-40B4-BE49-F238E27FC236}">
                <a16:creationId xmlns:a16="http://schemas.microsoft.com/office/drawing/2014/main" id="{4B9A416A-13C1-476D-A57D-03F7B438DAFB}"/>
              </a:ext>
            </a:extLst>
          </p:cNvPr>
          <p:cNvSpPr/>
          <p:nvPr/>
        </p:nvSpPr>
        <p:spPr>
          <a:xfrm>
            <a:off x="7727659" y="3337337"/>
            <a:ext cx="53266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27D12852-D9C5-4CBE-82CF-37A00253F9B8}"/>
              </a:ext>
            </a:extLst>
          </p:cNvPr>
          <p:cNvCxnSpPr>
            <a:cxnSpLocks/>
          </p:cNvCxnSpPr>
          <p:nvPr/>
        </p:nvCxnSpPr>
        <p:spPr>
          <a:xfrm flipH="1">
            <a:off x="5518798" y="4877828"/>
            <a:ext cx="330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1DE49F91-1D10-4FCC-A8CC-3ADAB7D5F02C}"/>
              </a:ext>
            </a:extLst>
          </p:cNvPr>
          <p:cNvCxnSpPr>
            <a:cxnSpLocks/>
          </p:cNvCxnSpPr>
          <p:nvPr/>
        </p:nvCxnSpPr>
        <p:spPr>
          <a:xfrm flipV="1">
            <a:off x="5848894" y="4877828"/>
            <a:ext cx="0" cy="460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6E548F1D-6752-47F8-8BF6-9EA7D92E1934}"/>
              </a:ext>
            </a:extLst>
          </p:cNvPr>
          <p:cNvCxnSpPr>
            <a:cxnSpLocks/>
          </p:cNvCxnSpPr>
          <p:nvPr/>
        </p:nvCxnSpPr>
        <p:spPr>
          <a:xfrm flipH="1" flipV="1">
            <a:off x="5855948" y="5338198"/>
            <a:ext cx="1464038" cy="3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1C847428-F769-468D-BAF0-6702435EB79F}"/>
              </a:ext>
            </a:extLst>
          </p:cNvPr>
          <p:cNvCxnSpPr>
            <a:cxnSpLocks/>
          </p:cNvCxnSpPr>
          <p:nvPr/>
        </p:nvCxnSpPr>
        <p:spPr>
          <a:xfrm flipV="1">
            <a:off x="7319986" y="1956306"/>
            <a:ext cx="0" cy="3391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0EB5B8B1-40E9-46C1-8D57-93DECF1A04C6}"/>
              </a:ext>
            </a:extLst>
          </p:cNvPr>
          <p:cNvCxnSpPr>
            <a:cxnSpLocks/>
          </p:cNvCxnSpPr>
          <p:nvPr/>
        </p:nvCxnSpPr>
        <p:spPr>
          <a:xfrm flipH="1">
            <a:off x="6452120" y="1963779"/>
            <a:ext cx="867866" cy="4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25A9BB5-E514-47E2-8BEF-516ACDA27B6B}"/>
              </a:ext>
            </a:extLst>
          </p:cNvPr>
          <p:cNvCxnSpPr>
            <a:cxnSpLocks/>
          </p:cNvCxnSpPr>
          <p:nvPr/>
        </p:nvCxnSpPr>
        <p:spPr>
          <a:xfrm>
            <a:off x="6329052" y="2142834"/>
            <a:ext cx="0" cy="1810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6AD4EAB3-D018-427A-BDDF-5DAB32438B8D}"/>
              </a:ext>
            </a:extLst>
          </p:cNvPr>
          <p:cNvCxnSpPr>
            <a:cxnSpLocks/>
          </p:cNvCxnSpPr>
          <p:nvPr/>
        </p:nvCxnSpPr>
        <p:spPr>
          <a:xfrm flipH="1">
            <a:off x="2603308" y="3382522"/>
            <a:ext cx="124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846E4835-8835-4F41-8562-517B729BA5E5}"/>
              </a:ext>
            </a:extLst>
          </p:cNvPr>
          <p:cNvSpPr txBox="1"/>
          <p:nvPr/>
        </p:nvSpPr>
        <p:spPr>
          <a:xfrm>
            <a:off x="1532813" y="3236289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dataOut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2AB0B1B1-BAC3-4029-BCB5-E12FBEFA566F}"/>
              </a:ext>
            </a:extLst>
          </p:cNvPr>
          <p:cNvSpPr txBox="1"/>
          <p:nvPr/>
        </p:nvSpPr>
        <p:spPr>
          <a:xfrm>
            <a:off x="9260929" y="4487366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clk</a:t>
            </a:r>
            <a:endParaRPr lang="zh-TW" altLang="en-US" sz="1200" dirty="0"/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5FCAB371-2964-4BC5-9822-F9B41F57144C}"/>
              </a:ext>
            </a:extLst>
          </p:cNvPr>
          <p:cNvCxnSpPr>
            <a:stCxn id="137" idx="1"/>
          </p:cNvCxnSpPr>
          <p:nvPr/>
        </p:nvCxnSpPr>
        <p:spPr>
          <a:xfrm flipH="1">
            <a:off x="8735878" y="4625866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93C5D383-71BD-4830-BC4D-147902427021}"/>
              </a:ext>
            </a:extLst>
          </p:cNvPr>
          <p:cNvCxnSpPr>
            <a:cxnSpLocks/>
          </p:cNvCxnSpPr>
          <p:nvPr/>
        </p:nvCxnSpPr>
        <p:spPr>
          <a:xfrm flipH="1">
            <a:off x="6667673" y="4625866"/>
            <a:ext cx="20682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2F1144EB-44A0-410A-900F-F2C41F37FBFD}"/>
              </a:ext>
            </a:extLst>
          </p:cNvPr>
          <p:cNvCxnSpPr>
            <a:cxnSpLocks/>
          </p:cNvCxnSpPr>
          <p:nvPr/>
        </p:nvCxnSpPr>
        <p:spPr>
          <a:xfrm flipH="1">
            <a:off x="5515981" y="4625866"/>
            <a:ext cx="20682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27B90259-80D8-47D2-9004-48B3AD7470EF}"/>
              </a:ext>
            </a:extLst>
          </p:cNvPr>
          <p:cNvCxnSpPr>
            <a:cxnSpLocks/>
          </p:cNvCxnSpPr>
          <p:nvPr/>
        </p:nvCxnSpPr>
        <p:spPr>
          <a:xfrm flipH="1">
            <a:off x="6467373" y="1720049"/>
            <a:ext cx="1495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B8D2F7A-29BC-4928-A457-CEF066D831C5}"/>
              </a:ext>
            </a:extLst>
          </p:cNvPr>
          <p:cNvCxnSpPr>
            <a:cxnSpLocks/>
          </p:cNvCxnSpPr>
          <p:nvPr/>
        </p:nvCxnSpPr>
        <p:spPr>
          <a:xfrm>
            <a:off x="7951738" y="1720049"/>
            <a:ext cx="8660" cy="29013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C99CEA92-F29A-4FDC-92A1-384655167E12}"/>
              </a:ext>
            </a:extLst>
          </p:cNvPr>
          <p:cNvCxnSpPr/>
          <p:nvPr/>
        </p:nvCxnSpPr>
        <p:spPr>
          <a:xfrm flipH="1">
            <a:off x="8735878" y="4387397"/>
            <a:ext cx="52505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E4806A1D-AE5F-4EC8-AE86-5150F84ABC1F}"/>
              </a:ext>
            </a:extLst>
          </p:cNvPr>
          <p:cNvCxnSpPr>
            <a:cxnSpLocks/>
          </p:cNvCxnSpPr>
          <p:nvPr/>
        </p:nvCxnSpPr>
        <p:spPr>
          <a:xfrm flipH="1">
            <a:off x="6667673" y="4387397"/>
            <a:ext cx="20682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D62CAA1D-DE48-4A8B-B65A-99CF1357FA16}"/>
              </a:ext>
            </a:extLst>
          </p:cNvPr>
          <p:cNvCxnSpPr>
            <a:cxnSpLocks/>
          </p:cNvCxnSpPr>
          <p:nvPr/>
        </p:nvCxnSpPr>
        <p:spPr>
          <a:xfrm flipH="1">
            <a:off x="5515981" y="4387397"/>
            <a:ext cx="20682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9F6C5288-3CBF-413D-A2E0-59E1C3C83E62}"/>
              </a:ext>
            </a:extLst>
          </p:cNvPr>
          <p:cNvSpPr txBox="1"/>
          <p:nvPr/>
        </p:nvSpPr>
        <p:spPr>
          <a:xfrm>
            <a:off x="9234371" y="4224588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reset</a:t>
            </a:r>
            <a:endParaRPr lang="zh-TW" altLang="en-US" sz="1200" dirty="0"/>
          </a:p>
        </p:txBody>
      </p: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0E6CCE26-7778-458A-8DB1-DC06FBA524B1}"/>
              </a:ext>
            </a:extLst>
          </p:cNvPr>
          <p:cNvCxnSpPr>
            <a:cxnSpLocks/>
          </p:cNvCxnSpPr>
          <p:nvPr/>
        </p:nvCxnSpPr>
        <p:spPr>
          <a:xfrm>
            <a:off x="8118251" y="1615736"/>
            <a:ext cx="20780" cy="27716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D1B37E4E-C3CC-41B4-AFED-6305B1D66D98}"/>
              </a:ext>
            </a:extLst>
          </p:cNvPr>
          <p:cNvCxnSpPr>
            <a:cxnSpLocks/>
          </p:cNvCxnSpPr>
          <p:nvPr/>
        </p:nvCxnSpPr>
        <p:spPr>
          <a:xfrm flipH="1" flipV="1">
            <a:off x="7119891" y="2510116"/>
            <a:ext cx="100433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28505AA-CD76-4C21-B1FE-B4577D7668D9}"/>
              </a:ext>
            </a:extLst>
          </p:cNvPr>
          <p:cNvCxnSpPr>
            <a:cxnSpLocks/>
          </p:cNvCxnSpPr>
          <p:nvPr/>
        </p:nvCxnSpPr>
        <p:spPr>
          <a:xfrm flipH="1" flipV="1">
            <a:off x="6467375" y="1610162"/>
            <a:ext cx="1649151" cy="16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流程圖: 接點 162">
            <a:extLst>
              <a:ext uri="{FF2B5EF4-FFF2-40B4-BE49-F238E27FC236}">
                <a16:creationId xmlns:a16="http://schemas.microsoft.com/office/drawing/2014/main" id="{4652DE97-597A-4E47-B865-2A12AD43D4BC}"/>
              </a:ext>
            </a:extLst>
          </p:cNvPr>
          <p:cNvSpPr/>
          <p:nvPr/>
        </p:nvSpPr>
        <p:spPr>
          <a:xfrm>
            <a:off x="8082740" y="2500337"/>
            <a:ext cx="53266" cy="45719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流程圖: 接點 165">
            <a:extLst>
              <a:ext uri="{FF2B5EF4-FFF2-40B4-BE49-F238E27FC236}">
                <a16:creationId xmlns:a16="http://schemas.microsoft.com/office/drawing/2014/main" id="{8D490247-3F53-4D68-8FE0-D18E028D8FDD}"/>
              </a:ext>
            </a:extLst>
          </p:cNvPr>
          <p:cNvSpPr/>
          <p:nvPr/>
        </p:nvSpPr>
        <p:spPr>
          <a:xfrm>
            <a:off x="8106748" y="4359792"/>
            <a:ext cx="53266" cy="45719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6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075DF6-6626-45D4-8DF4-16B47727E383}"/>
              </a:ext>
            </a:extLst>
          </p:cNvPr>
          <p:cNvSpPr/>
          <p:nvPr/>
        </p:nvSpPr>
        <p:spPr>
          <a:xfrm>
            <a:off x="4726370" y="2124512"/>
            <a:ext cx="934780" cy="1675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8C863E-E89A-47ED-A594-CCC352AFC639}"/>
              </a:ext>
            </a:extLst>
          </p:cNvPr>
          <p:cNvSpPr txBox="1"/>
          <p:nvPr/>
        </p:nvSpPr>
        <p:spPr>
          <a:xfrm>
            <a:off x="5122417" y="803903"/>
            <a:ext cx="159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/>
              <a:t>ALUcontrol</a:t>
            </a:r>
            <a:endParaRPr lang="zh-TW" alt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D8942A9-EBE3-416B-80C0-EA0467F5DC93}"/>
              </a:ext>
            </a:extLst>
          </p:cNvPr>
          <p:cNvSpPr txBox="1"/>
          <p:nvPr/>
        </p:nvSpPr>
        <p:spPr>
          <a:xfrm>
            <a:off x="3446160" y="2532398"/>
            <a:ext cx="93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Signal[5:0]</a:t>
            </a:r>
            <a:endParaRPr lang="zh-TW" altLang="en-US" sz="12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F1A1330-3120-45A4-B997-416F87747CC3}"/>
              </a:ext>
            </a:extLst>
          </p:cNvPr>
          <p:cNvCxnSpPr>
            <a:cxnSpLocks/>
          </p:cNvCxnSpPr>
          <p:nvPr/>
        </p:nvCxnSpPr>
        <p:spPr>
          <a:xfrm>
            <a:off x="4217474" y="2684722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A83F97B-CDAA-455F-B679-AFBCBEB3AA0B}"/>
              </a:ext>
            </a:extLst>
          </p:cNvPr>
          <p:cNvCxnSpPr>
            <a:cxnSpLocks/>
          </p:cNvCxnSpPr>
          <p:nvPr/>
        </p:nvCxnSpPr>
        <p:spPr>
          <a:xfrm>
            <a:off x="4282512" y="3289321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75FE006-4C06-434F-8CC2-F0B18E8108B2}"/>
              </a:ext>
            </a:extLst>
          </p:cNvPr>
          <p:cNvSpPr txBox="1"/>
          <p:nvPr/>
        </p:nvSpPr>
        <p:spPr>
          <a:xfrm>
            <a:off x="3792801" y="3150823"/>
            <a:ext cx="65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clock</a:t>
            </a:r>
            <a:endParaRPr lang="zh-TW" altLang="en-US" sz="12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3E46C4C-EA63-4595-9602-11FF5B6D8D67}"/>
              </a:ext>
            </a:extLst>
          </p:cNvPr>
          <p:cNvSpPr txBox="1"/>
          <p:nvPr/>
        </p:nvSpPr>
        <p:spPr>
          <a:xfrm>
            <a:off x="4860593" y="1986012"/>
            <a:ext cx="105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Flip-flop</a:t>
            </a:r>
            <a:endParaRPr lang="zh-TW" altLang="en-US" sz="12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8BB5D72-A611-4EAD-BA7B-DC3428A0D698}"/>
              </a:ext>
            </a:extLst>
          </p:cNvPr>
          <p:cNvSpPr txBox="1"/>
          <p:nvPr/>
        </p:nvSpPr>
        <p:spPr>
          <a:xfrm>
            <a:off x="5429528" y="2546221"/>
            <a:ext cx="65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Q</a:t>
            </a:r>
            <a:endParaRPr lang="zh-TW" altLang="en-US" sz="12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50667BE-ACD6-47D1-B431-6B926E5347F7}"/>
              </a:ext>
            </a:extLst>
          </p:cNvPr>
          <p:cNvSpPr txBox="1"/>
          <p:nvPr/>
        </p:nvSpPr>
        <p:spPr>
          <a:xfrm>
            <a:off x="4707069" y="2546222"/>
            <a:ext cx="65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</a:t>
            </a:r>
            <a:endParaRPr lang="zh-TW" altLang="en-US" sz="12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F1B85A1F-AF1A-455F-86C3-2B08D53DB43C}"/>
              </a:ext>
            </a:extLst>
          </p:cNvPr>
          <p:cNvCxnSpPr/>
          <p:nvPr/>
        </p:nvCxnSpPr>
        <p:spPr>
          <a:xfrm>
            <a:off x="5661150" y="2670897"/>
            <a:ext cx="686384" cy="1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1A86309-3CF4-4CEF-8241-AB0503F12ED4}"/>
              </a:ext>
            </a:extLst>
          </p:cNvPr>
          <p:cNvCxnSpPr>
            <a:cxnSpLocks/>
          </p:cNvCxnSpPr>
          <p:nvPr/>
        </p:nvCxnSpPr>
        <p:spPr>
          <a:xfrm>
            <a:off x="6364308" y="2263011"/>
            <a:ext cx="0" cy="77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26A776-B5A1-41B8-B40B-774202C0B800}"/>
              </a:ext>
            </a:extLst>
          </p:cNvPr>
          <p:cNvCxnSpPr/>
          <p:nvPr/>
        </p:nvCxnSpPr>
        <p:spPr>
          <a:xfrm>
            <a:off x="6361350" y="2285112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7EE3EF4F-CDF6-450B-BF4D-B10EBDFF0474}"/>
              </a:ext>
            </a:extLst>
          </p:cNvPr>
          <p:cNvCxnSpPr/>
          <p:nvPr/>
        </p:nvCxnSpPr>
        <p:spPr>
          <a:xfrm>
            <a:off x="6373186" y="2532583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9F37DA0-94D4-42A3-A30B-4872E23B6C61}"/>
              </a:ext>
            </a:extLst>
          </p:cNvPr>
          <p:cNvCxnSpPr/>
          <p:nvPr/>
        </p:nvCxnSpPr>
        <p:spPr>
          <a:xfrm>
            <a:off x="6361350" y="2789660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D8B05FA-7E83-4E54-BD3A-3507D3324CDB}"/>
              </a:ext>
            </a:extLst>
          </p:cNvPr>
          <p:cNvCxnSpPr/>
          <p:nvPr/>
        </p:nvCxnSpPr>
        <p:spPr>
          <a:xfrm>
            <a:off x="6364308" y="3041979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D2B88CA-D637-4664-8006-0B678D5A755C}"/>
              </a:ext>
            </a:extLst>
          </p:cNvPr>
          <p:cNvSpPr txBox="1"/>
          <p:nvPr/>
        </p:nvSpPr>
        <p:spPr>
          <a:xfrm>
            <a:off x="6944015" y="2124511"/>
            <a:ext cx="118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SignaltoALU</a:t>
            </a:r>
            <a:r>
              <a:rPr lang="en-US" altLang="zh-TW" sz="1200" dirty="0"/>
              <a:t>[5:0]</a:t>
            </a:r>
            <a:endParaRPr lang="zh-TW" altLang="en-US" sz="12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397445B-FD86-4C87-8391-3319BB50FF0D}"/>
              </a:ext>
            </a:extLst>
          </p:cNvPr>
          <p:cNvSpPr txBox="1"/>
          <p:nvPr/>
        </p:nvSpPr>
        <p:spPr>
          <a:xfrm>
            <a:off x="6906539" y="2353376"/>
            <a:ext cx="118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SignaltoSHT</a:t>
            </a:r>
            <a:r>
              <a:rPr lang="en-US" altLang="zh-TW" sz="1200" dirty="0"/>
              <a:t>[5:0]</a:t>
            </a:r>
            <a:endParaRPr lang="zh-TW" altLang="en-US" sz="12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41C8B0D-22CC-4572-979D-1124FB823E18}"/>
              </a:ext>
            </a:extLst>
          </p:cNvPr>
          <p:cNvSpPr txBox="1"/>
          <p:nvPr/>
        </p:nvSpPr>
        <p:spPr>
          <a:xfrm>
            <a:off x="6894810" y="2645058"/>
            <a:ext cx="12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SignaltoMUL</a:t>
            </a:r>
            <a:r>
              <a:rPr lang="en-US" altLang="zh-TW" sz="1200" dirty="0"/>
              <a:t>[5:0]</a:t>
            </a:r>
            <a:endParaRPr lang="zh-TW" altLang="en-US" sz="12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BE39394-55F9-4760-9BD8-DC347E0B657F}"/>
              </a:ext>
            </a:extLst>
          </p:cNvPr>
          <p:cNvSpPr txBox="1"/>
          <p:nvPr/>
        </p:nvSpPr>
        <p:spPr>
          <a:xfrm>
            <a:off x="6893974" y="2873923"/>
            <a:ext cx="12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SignaltoMUX</a:t>
            </a:r>
            <a:r>
              <a:rPr lang="en-US" altLang="zh-TW" sz="1200" dirty="0"/>
              <a:t>[5:0]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041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BE6B1D2-9301-4401-BF48-873543D67396}"/>
              </a:ext>
            </a:extLst>
          </p:cNvPr>
          <p:cNvSpPr txBox="1">
            <a:spLocks/>
          </p:cNvSpPr>
          <p:nvPr/>
        </p:nvSpPr>
        <p:spPr>
          <a:xfrm>
            <a:off x="1767638" y="810008"/>
            <a:ext cx="8390400" cy="6537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b="1" dirty="0">
                <a:solidFill>
                  <a:schemeClr val="dk1"/>
                </a:solidFill>
              </a:rPr>
              <a:t>Multiplier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DE5B508-BD13-47E1-8BC1-1339A20B72FC}"/>
              </a:ext>
            </a:extLst>
          </p:cNvPr>
          <p:cNvSpPr/>
          <p:nvPr/>
        </p:nvSpPr>
        <p:spPr>
          <a:xfrm>
            <a:off x="3753531" y="1633134"/>
            <a:ext cx="1115700" cy="69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Multiplicand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(dataA)</a:t>
            </a:r>
            <a:endParaRPr sz="10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79A0466C-7543-4150-BD07-DD4F0ABBFE95}"/>
              </a:ext>
            </a:extLst>
          </p:cNvPr>
          <p:cNvSpPr/>
          <p:nvPr/>
        </p:nvSpPr>
        <p:spPr>
          <a:xfrm>
            <a:off x="2858767" y="4322676"/>
            <a:ext cx="1777500" cy="53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LHPROD</a:t>
            </a:r>
            <a:endParaRPr sz="900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9ECBB89B-0FDE-4187-B888-20B591DFC1F4}"/>
              </a:ext>
            </a:extLst>
          </p:cNvPr>
          <p:cNvSpPr/>
          <p:nvPr/>
        </p:nvSpPr>
        <p:spPr>
          <a:xfrm>
            <a:off x="4636248" y="4322676"/>
            <a:ext cx="1777500" cy="53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RHRPOD(一開始放dataB)</a:t>
            </a:r>
            <a:endParaRPr sz="8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3C0BA32A-691A-467C-AB1C-0E05A6FF937E}"/>
              </a:ext>
            </a:extLst>
          </p:cNvPr>
          <p:cNvSpPr/>
          <p:nvPr/>
        </p:nvSpPr>
        <p:spPr>
          <a:xfrm rot="10800000" flipH="1">
            <a:off x="2994838" y="2812135"/>
            <a:ext cx="1517400" cy="6537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CF455DB7-BD32-486B-99B9-18A3F2B12CB2}"/>
              </a:ext>
            </a:extLst>
          </p:cNvPr>
          <p:cNvSpPr txBox="1"/>
          <p:nvPr/>
        </p:nvSpPr>
        <p:spPr>
          <a:xfrm>
            <a:off x="3092231" y="2934283"/>
            <a:ext cx="1314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32-bit alu</a:t>
            </a:r>
            <a:endParaRPr sz="1000"/>
          </a:p>
        </p:txBody>
      </p:sp>
      <p:cxnSp>
        <p:nvCxnSpPr>
          <p:cNvPr id="10" name="Google Shape;60;p13">
            <a:extLst>
              <a:ext uri="{FF2B5EF4-FFF2-40B4-BE49-F238E27FC236}">
                <a16:creationId xmlns:a16="http://schemas.microsoft.com/office/drawing/2014/main" id="{D2C99D24-AFEC-4407-BA70-B932E4B6649C}"/>
              </a:ext>
            </a:extLst>
          </p:cNvPr>
          <p:cNvCxnSpPr>
            <a:stCxn id="8" idx="0"/>
            <a:endCxn id="6" idx="0"/>
          </p:cNvCxnSpPr>
          <p:nvPr/>
        </p:nvCxnSpPr>
        <p:spPr>
          <a:xfrm flipH="1">
            <a:off x="3747538" y="3465835"/>
            <a:ext cx="6000" cy="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1;p13">
            <a:extLst>
              <a:ext uri="{FF2B5EF4-FFF2-40B4-BE49-F238E27FC236}">
                <a16:creationId xmlns:a16="http://schemas.microsoft.com/office/drawing/2014/main" id="{38605EC4-D27A-48A4-A1EF-7EA8C4D186D2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1566817" y="2675676"/>
            <a:ext cx="2529600" cy="1831800"/>
          </a:xfrm>
          <a:prstGeom prst="bentConnector3">
            <a:avLst>
              <a:gd name="adj1" fmla="val -146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2;p13">
            <a:extLst>
              <a:ext uri="{FF2B5EF4-FFF2-40B4-BE49-F238E27FC236}">
                <a16:creationId xmlns:a16="http://schemas.microsoft.com/office/drawing/2014/main" id="{CEB6D762-FA0E-4960-828A-5371690146F5}"/>
              </a:ext>
            </a:extLst>
          </p:cNvPr>
          <p:cNvCxnSpPr/>
          <p:nvPr/>
        </p:nvCxnSpPr>
        <p:spPr>
          <a:xfrm>
            <a:off x="1924452" y="2316151"/>
            <a:ext cx="158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3;p13">
            <a:extLst>
              <a:ext uri="{FF2B5EF4-FFF2-40B4-BE49-F238E27FC236}">
                <a16:creationId xmlns:a16="http://schemas.microsoft.com/office/drawing/2014/main" id="{42761FD9-6532-43CD-960C-5BAEB190C695}"/>
              </a:ext>
            </a:extLst>
          </p:cNvPr>
          <p:cNvCxnSpPr/>
          <p:nvPr/>
        </p:nvCxnSpPr>
        <p:spPr>
          <a:xfrm>
            <a:off x="3490140" y="2327176"/>
            <a:ext cx="8700" cy="4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4;p13">
            <a:extLst>
              <a:ext uri="{FF2B5EF4-FFF2-40B4-BE49-F238E27FC236}">
                <a16:creationId xmlns:a16="http://schemas.microsoft.com/office/drawing/2014/main" id="{01099475-0E80-47A4-9E3E-8E8D87E0A5AD}"/>
              </a:ext>
            </a:extLst>
          </p:cNvPr>
          <p:cNvSpPr/>
          <p:nvPr/>
        </p:nvSpPr>
        <p:spPr>
          <a:xfrm>
            <a:off x="8136349" y="3778135"/>
            <a:ext cx="1938000" cy="125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Control</a:t>
            </a:r>
            <a:endParaRPr/>
          </a:p>
        </p:txBody>
      </p:sp>
      <p:cxnSp>
        <p:nvCxnSpPr>
          <p:cNvPr id="15" name="Google Shape;65;p13">
            <a:extLst>
              <a:ext uri="{FF2B5EF4-FFF2-40B4-BE49-F238E27FC236}">
                <a16:creationId xmlns:a16="http://schemas.microsoft.com/office/drawing/2014/main" id="{D3EAFE91-ABF1-4D58-9BF4-2EF1C3602857}"/>
              </a:ext>
            </a:extLst>
          </p:cNvPr>
          <p:cNvCxnSpPr/>
          <p:nvPr/>
        </p:nvCxnSpPr>
        <p:spPr>
          <a:xfrm flipH="1">
            <a:off x="6422438" y="4399734"/>
            <a:ext cx="17052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66;p13">
            <a:extLst>
              <a:ext uri="{FF2B5EF4-FFF2-40B4-BE49-F238E27FC236}">
                <a16:creationId xmlns:a16="http://schemas.microsoft.com/office/drawing/2014/main" id="{59086241-4839-44F5-A6EA-D42EF4AB9F02}"/>
              </a:ext>
            </a:extLst>
          </p:cNvPr>
          <p:cNvCxnSpPr/>
          <p:nvPr/>
        </p:nvCxnSpPr>
        <p:spPr>
          <a:xfrm rot="10800000">
            <a:off x="6422488" y="4739334"/>
            <a:ext cx="1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67;p13">
            <a:extLst>
              <a:ext uri="{FF2B5EF4-FFF2-40B4-BE49-F238E27FC236}">
                <a16:creationId xmlns:a16="http://schemas.microsoft.com/office/drawing/2014/main" id="{9A05CB7B-AC56-4CED-BC40-C26B62822C95}"/>
              </a:ext>
            </a:extLst>
          </p:cNvPr>
          <p:cNvCxnSpPr>
            <a:stCxn id="7" idx="2"/>
            <a:endCxn id="14" idx="2"/>
          </p:cNvCxnSpPr>
          <p:nvPr/>
        </p:nvCxnSpPr>
        <p:spPr>
          <a:xfrm rot="-5400000" flipH="1">
            <a:off x="7229148" y="3152226"/>
            <a:ext cx="172200" cy="3580500"/>
          </a:xfrm>
          <a:prstGeom prst="bentConnector3">
            <a:avLst>
              <a:gd name="adj1" fmla="val 2382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68;p13">
            <a:extLst>
              <a:ext uri="{FF2B5EF4-FFF2-40B4-BE49-F238E27FC236}">
                <a16:creationId xmlns:a16="http://schemas.microsoft.com/office/drawing/2014/main" id="{229AD927-EFD1-41B4-8CCD-C2F717FA68A6}"/>
              </a:ext>
            </a:extLst>
          </p:cNvPr>
          <p:cNvCxnSpPr>
            <a:endCxn id="14" idx="2"/>
          </p:cNvCxnSpPr>
          <p:nvPr/>
        </p:nvCxnSpPr>
        <p:spPr>
          <a:xfrm rot="10800000">
            <a:off x="9105349" y="5028535"/>
            <a:ext cx="5700" cy="20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69;p13">
            <a:extLst>
              <a:ext uri="{FF2B5EF4-FFF2-40B4-BE49-F238E27FC236}">
                <a16:creationId xmlns:a16="http://schemas.microsoft.com/office/drawing/2014/main" id="{CF8EC130-130E-4A30-AF92-5242BB1E442C}"/>
              </a:ext>
            </a:extLst>
          </p:cNvPr>
          <p:cNvSpPr txBox="1"/>
          <p:nvPr/>
        </p:nvSpPr>
        <p:spPr>
          <a:xfrm>
            <a:off x="6974413" y="4180409"/>
            <a:ext cx="81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shift right</a:t>
            </a:r>
            <a:endParaRPr sz="1000"/>
          </a:p>
        </p:txBody>
      </p:sp>
      <p:cxnSp>
        <p:nvCxnSpPr>
          <p:cNvPr id="20" name="Google Shape;70;p13">
            <a:extLst>
              <a:ext uri="{FF2B5EF4-FFF2-40B4-BE49-F238E27FC236}">
                <a16:creationId xmlns:a16="http://schemas.microsoft.com/office/drawing/2014/main" id="{DF7A60B6-9A32-4B50-88AE-2BE6F40C65BC}"/>
              </a:ext>
            </a:extLst>
          </p:cNvPr>
          <p:cNvCxnSpPr/>
          <p:nvPr/>
        </p:nvCxnSpPr>
        <p:spPr>
          <a:xfrm>
            <a:off x="3995863" y="2340934"/>
            <a:ext cx="720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71;p13">
            <a:extLst>
              <a:ext uri="{FF2B5EF4-FFF2-40B4-BE49-F238E27FC236}">
                <a16:creationId xmlns:a16="http://schemas.microsoft.com/office/drawing/2014/main" id="{040F14AD-A5BE-4DF3-919C-6E6B17FCAFA0}"/>
              </a:ext>
            </a:extLst>
          </p:cNvPr>
          <p:cNvSpPr txBox="1"/>
          <p:nvPr/>
        </p:nvSpPr>
        <p:spPr>
          <a:xfrm>
            <a:off x="6908438" y="4519109"/>
            <a:ext cx="81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write</a:t>
            </a:r>
            <a:endParaRPr sz="1000"/>
          </a:p>
        </p:txBody>
      </p:sp>
      <p:sp>
        <p:nvSpPr>
          <p:cNvPr id="22" name="Google Shape;72;p13">
            <a:extLst>
              <a:ext uri="{FF2B5EF4-FFF2-40B4-BE49-F238E27FC236}">
                <a16:creationId xmlns:a16="http://schemas.microsoft.com/office/drawing/2014/main" id="{6010F5F2-2698-44FA-A3F9-D4107DBA2F3F}"/>
              </a:ext>
            </a:extLst>
          </p:cNvPr>
          <p:cNvSpPr txBox="1"/>
          <p:nvPr/>
        </p:nvSpPr>
        <p:spPr>
          <a:xfrm>
            <a:off x="5524988" y="5028534"/>
            <a:ext cx="81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LSB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061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C3A4DFD-D412-4A5B-9972-5F3F3E90AAE0}"/>
              </a:ext>
            </a:extLst>
          </p:cNvPr>
          <p:cNvSpPr txBox="1"/>
          <p:nvPr/>
        </p:nvSpPr>
        <p:spPr>
          <a:xfrm>
            <a:off x="5122417" y="803903"/>
            <a:ext cx="159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HILO</a:t>
            </a:r>
            <a:endParaRPr lang="zh-TW" altLang="en-US" sz="2400" b="1" dirty="0"/>
          </a:p>
        </p:txBody>
      </p:sp>
      <p:sp>
        <p:nvSpPr>
          <p:cNvPr id="5" name="流程圖: 人工作業 4">
            <a:extLst>
              <a:ext uri="{FF2B5EF4-FFF2-40B4-BE49-F238E27FC236}">
                <a16:creationId xmlns:a16="http://schemas.microsoft.com/office/drawing/2014/main" id="{568D9F1C-E213-4563-B1E5-A828A6F77247}"/>
              </a:ext>
            </a:extLst>
          </p:cNvPr>
          <p:cNvSpPr/>
          <p:nvPr/>
        </p:nvSpPr>
        <p:spPr>
          <a:xfrm rot="5400000">
            <a:off x="5144848" y="2693691"/>
            <a:ext cx="2379663" cy="755527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CACECD-CB15-48CC-9C93-80930C4A6020}"/>
              </a:ext>
            </a:extLst>
          </p:cNvPr>
          <p:cNvCxnSpPr/>
          <p:nvPr/>
        </p:nvCxnSpPr>
        <p:spPr>
          <a:xfrm flipH="1">
            <a:off x="6709578" y="3429000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0365FD4-CCBE-42EF-896E-0B5D06E086EE}"/>
              </a:ext>
            </a:extLst>
          </p:cNvPr>
          <p:cNvCxnSpPr/>
          <p:nvPr/>
        </p:nvCxnSpPr>
        <p:spPr>
          <a:xfrm flipH="1">
            <a:off x="3793273" y="3071454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992B72-7EB6-4C07-9A2D-711DCF4897FB}"/>
              </a:ext>
            </a:extLst>
          </p:cNvPr>
          <p:cNvCxnSpPr>
            <a:cxnSpLocks/>
          </p:cNvCxnSpPr>
          <p:nvPr/>
        </p:nvCxnSpPr>
        <p:spPr>
          <a:xfrm flipH="1" flipV="1">
            <a:off x="5095305" y="3071454"/>
            <a:ext cx="864478" cy="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3E2386-4119-4F61-BE02-60C96F08D146}"/>
              </a:ext>
            </a:extLst>
          </p:cNvPr>
          <p:cNvSpPr txBox="1"/>
          <p:nvPr/>
        </p:nvSpPr>
        <p:spPr>
          <a:xfrm>
            <a:off x="7234628" y="3290500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MulAns</a:t>
            </a:r>
            <a:r>
              <a:rPr lang="en-US" altLang="zh-TW" sz="1200" dirty="0"/>
              <a:t>[63:0]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FC94A9-64DD-48C7-83AF-C0518B1AE287}"/>
              </a:ext>
            </a:extLst>
          </p:cNvPr>
          <p:cNvSpPr txBox="1"/>
          <p:nvPr/>
        </p:nvSpPr>
        <p:spPr>
          <a:xfrm>
            <a:off x="2868487" y="2950709"/>
            <a:ext cx="113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HiOut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CCC314-2346-4B7F-BB5B-3425AA9B1708}"/>
              </a:ext>
            </a:extLst>
          </p:cNvPr>
          <p:cNvSpPr txBox="1"/>
          <p:nvPr/>
        </p:nvSpPr>
        <p:spPr>
          <a:xfrm>
            <a:off x="2909144" y="3630293"/>
            <a:ext cx="105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LoOut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0AE88D-C10D-45A5-BC5C-B2E4EFE985A5}"/>
              </a:ext>
            </a:extLst>
          </p:cNvPr>
          <p:cNvSpPr txBox="1"/>
          <p:nvPr/>
        </p:nvSpPr>
        <p:spPr>
          <a:xfrm>
            <a:off x="5423884" y="3605198"/>
            <a:ext cx="456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clk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45029C-4A25-4563-85EE-0CBAA095D28F}"/>
              </a:ext>
            </a:extLst>
          </p:cNvPr>
          <p:cNvCxnSpPr>
            <a:cxnSpLocks/>
          </p:cNvCxnSpPr>
          <p:nvPr/>
        </p:nvCxnSpPr>
        <p:spPr>
          <a:xfrm flipV="1">
            <a:off x="6487004" y="4127626"/>
            <a:ext cx="0" cy="72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457465F-D6EF-4FC3-B019-507906175BF9}"/>
              </a:ext>
            </a:extLst>
          </p:cNvPr>
          <p:cNvSpPr txBox="1"/>
          <p:nvPr/>
        </p:nvSpPr>
        <p:spPr>
          <a:xfrm>
            <a:off x="6307478" y="4850910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reset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9BA2FA-9F7A-4A8F-A0D3-20EE7483E03D}"/>
              </a:ext>
            </a:extLst>
          </p:cNvPr>
          <p:cNvCxnSpPr/>
          <p:nvPr/>
        </p:nvCxnSpPr>
        <p:spPr>
          <a:xfrm flipH="1">
            <a:off x="6709578" y="2655311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4BDEEB-9EC3-4110-ACE4-64197C860D84}"/>
              </a:ext>
            </a:extLst>
          </p:cNvPr>
          <p:cNvSpPr txBox="1"/>
          <p:nvPr/>
        </p:nvSpPr>
        <p:spPr>
          <a:xfrm>
            <a:off x="7234628" y="2516811"/>
            <a:ext cx="133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64’b0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5B5784-CE05-45B7-BEC8-DF2F44617D6D}"/>
              </a:ext>
            </a:extLst>
          </p:cNvPr>
          <p:cNvSpPr txBox="1"/>
          <p:nvPr/>
        </p:nvSpPr>
        <p:spPr>
          <a:xfrm>
            <a:off x="6473727" y="2516811"/>
            <a:ext cx="303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774BDA-3E8F-41C1-AE3C-DCBAB2E37D45}"/>
              </a:ext>
            </a:extLst>
          </p:cNvPr>
          <p:cNvSpPr txBox="1"/>
          <p:nvPr/>
        </p:nvSpPr>
        <p:spPr>
          <a:xfrm>
            <a:off x="6430286" y="3290500"/>
            <a:ext cx="26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F274C-939D-487A-A859-3285053EAF93}"/>
              </a:ext>
            </a:extLst>
          </p:cNvPr>
          <p:cNvSpPr/>
          <p:nvPr/>
        </p:nvSpPr>
        <p:spPr>
          <a:xfrm>
            <a:off x="4318324" y="2780412"/>
            <a:ext cx="755528" cy="124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408A2FC-B89E-4114-BF20-B73937543B40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768792"/>
            <a:ext cx="467858" cy="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E88F92B-AD2C-4D24-84B8-7F2DD94AF5F3}"/>
              </a:ext>
            </a:extLst>
          </p:cNvPr>
          <p:cNvSpPr txBox="1"/>
          <p:nvPr/>
        </p:nvSpPr>
        <p:spPr>
          <a:xfrm>
            <a:off x="5126839" y="2794455"/>
            <a:ext cx="52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HILO</a:t>
            </a:r>
            <a:endParaRPr lang="zh-TW" altLang="en-US" sz="12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B8EC673-ED77-4B04-B47B-9C1A0884E77F}"/>
              </a:ext>
            </a:extLst>
          </p:cNvPr>
          <p:cNvCxnSpPr/>
          <p:nvPr/>
        </p:nvCxnSpPr>
        <p:spPr>
          <a:xfrm flipH="1">
            <a:off x="3793273" y="3743697"/>
            <a:ext cx="52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65;p14">
            <a:extLst>
              <a:ext uri="{FF2B5EF4-FFF2-40B4-BE49-F238E27FC236}">
                <a16:creationId xmlns:a16="http://schemas.microsoft.com/office/drawing/2014/main" id="{BB184F28-8B16-4232-8E3D-60DA2F9D4344}"/>
              </a:ext>
            </a:extLst>
          </p:cNvPr>
          <p:cNvSpPr/>
          <p:nvPr/>
        </p:nvSpPr>
        <p:spPr>
          <a:xfrm>
            <a:off x="4939511" y="2911672"/>
            <a:ext cx="501300" cy="414300"/>
          </a:xfrm>
          <a:prstGeom prst="flowChartDelay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AND</a:t>
            </a:r>
            <a:endParaRPr sz="900"/>
          </a:p>
        </p:txBody>
      </p:sp>
      <p:sp>
        <p:nvSpPr>
          <p:cNvPr id="37" name="Google Shape;66;p14">
            <a:extLst>
              <a:ext uri="{FF2B5EF4-FFF2-40B4-BE49-F238E27FC236}">
                <a16:creationId xmlns:a16="http://schemas.microsoft.com/office/drawing/2014/main" id="{322F06AA-45C1-4B78-96AD-6C032896C1F0}"/>
              </a:ext>
            </a:extLst>
          </p:cNvPr>
          <p:cNvSpPr/>
          <p:nvPr/>
        </p:nvSpPr>
        <p:spPr>
          <a:xfrm rot="10800000">
            <a:off x="4874786" y="3839759"/>
            <a:ext cx="492750" cy="319850"/>
          </a:xfrm>
          <a:prstGeom prst="flowChartOnlineStorag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67;p14">
            <a:extLst>
              <a:ext uri="{FF2B5EF4-FFF2-40B4-BE49-F238E27FC236}">
                <a16:creationId xmlns:a16="http://schemas.microsoft.com/office/drawing/2014/main" id="{8C9BAFEC-7371-4B13-B674-F927A46DEF19}"/>
              </a:ext>
            </a:extLst>
          </p:cNvPr>
          <p:cNvSpPr/>
          <p:nvPr/>
        </p:nvSpPr>
        <p:spPr>
          <a:xfrm rot="10800000">
            <a:off x="4511011" y="4789012"/>
            <a:ext cx="492750" cy="301275"/>
          </a:xfrm>
          <a:prstGeom prst="flowChartOnlineStorag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68;p14">
            <a:extLst>
              <a:ext uri="{FF2B5EF4-FFF2-40B4-BE49-F238E27FC236}">
                <a16:creationId xmlns:a16="http://schemas.microsoft.com/office/drawing/2014/main" id="{F06D086C-F65D-4D16-8078-0C5EFDBB3C5A}"/>
              </a:ext>
            </a:extLst>
          </p:cNvPr>
          <p:cNvCxnSpPr>
            <a:cxnSpLocks/>
          </p:cNvCxnSpPr>
          <p:nvPr/>
        </p:nvCxnSpPr>
        <p:spPr>
          <a:xfrm rot="10800000">
            <a:off x="3460661" y="4879872"/>
            <a:ext cx="11238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69;p14">
            <a:extLst>
              <a:ext uri="{FF2B5EF4-FFF2-40B4-BE49-F238E27FC236}">
                <a16:creationId xmlns:a16="http://schemas.microsoft.com/office/drawing/2014/main" id="{864AD630-F2E6-41B6-9B41-DCF8759ECD13}"/>
              </a:ext>
            </a:extLst>
          </p:cNvPr>
          <p:cNvSpPr/>
          <p:nvPr/>
        </p:nvSpPr>
        <p:spPr>
          <a:xfrm>
            <a:off x="4385636" y="4793372"/>
            <a:ext cx="121750" cy="302550"/>
          </a:xfrm>
          <a:custGeom>
            <a:avLst/>
            <a:gdLst/>
            <a:ahLst/>
            <a:cxnLst/>
            <a:rect l="l" t="t" r="r" b="b"/>
            <a:pathLst>
              <a:path w="4870" h="12102" extrusionOk="0">
                <a:moveTo>
                  <a:pt x="0" y="0"/>
                </a:moveTo>
                <a:cubicBezTo>
                  <a:pt x="807" y="1037"/>
                  <a:pt x="4726" y="4207"/>
                  <a:pt x="4841" y="6224"/>
                </a:cubicBezTo>
                <a:cubicBezTo>
                  <a:pt x="4956" y="8241"/>
                  <a:pt x="1384" y="11122"/>
                  <a:pt x="692" y="1210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70;p14">
            <a:extLst>
              <a:ext uri="{FF2B5EF4-FFF2-40B4-BE49-F238E27FC236}">
                <a16:creationId xmlns:a16="http://schemas.microsoft.com/office/drawing/2014/main" id="{F7961136-6332-446B-9CD3-BD910DE5FD95}"/>
              </a:ext>
            </a:extLst>
          </p:cNvPr>
          <p:cNvSpPr/>
          <p:nvPr/>
        </p:nvSpPr>
        <p:spPr>
          <a:xfrm>
            <a:off x="5405711" y="4279097"/>
            <a:ext cx="1123800" cy="82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</a:t>
            </a:r>
            <a:endParaRPr/>
          </a:p>
        </p:txBody>
      </p:sp>
      <p:cxnSp>
        <p:nvCxnSpPr>
          <p:cNvPr id="42" name="Google Shape;71;p14">
            <a:extLst>
              <a:ext uri="{FF2B5EF4-FFF2-40B4-BE49-F238E27FC236}">
                <a16:creationId xmlns:a16="http://schemas.microsoft.com/office/drawing/2014/main" id="{920BFE1D-0930-4DEE-BC68-5540155D4A82}"/>
              </a:ext>
            </a:extLst>
          </p:cNvPr>
          <p:cNvCxnSpPr>
            <a:stCxn id="38" idx="1"/>
          </p:cNvCxnSpPr>
          <p:nvPr/>
        </p:nvCxnSpPr>
        <p:spPr>
          <a:xfrm>
            <a:off x="5003761" y="4939650"/>
            <a:ext cx="41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72;p14">
            <a:extLst>
              <a:ext uri="{FF2B5EF4-FFF2-40B4-BE49-F238E27FC236}">
                <a16:creationId xmlns:a16="http://schemas.microsoft.com/office/drawing/2014/main" id="{E7F0908D-3A7D-4EE2-AC08-42F68DC151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69311" y="4556672"/>
            <a:ext cx="19452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73;p14">
            <a:extLst>
              <a:ext uri="{FF2B5EF4-FFF2-40B4-BE49-F238E27FC236}">
                <a16:creationId xmlns:a16="http://schemas.microsoft.com/office/drawing/2014/main" id="{C4DD4E8E-A873-439E-B5BB-32C12963169A}"/>
              </a:ext>
            </a:extLst>
          </p:cNvPr>
          <p:cNvSpPr txBox="1"/>
          <p:nvPr/>
        </p:nvSpPr>
        <p:spPr>
          <a:xfrm>
            <a:off x="2734536" y="4373672"/>
            <a:ext cx="7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DataA[i]</a:t>
            </a:r>
            <a:endParaRPr sz="1200"/>
          </a:p>
        </p:txBody>
      </p:sp>
      <p:sp>
        <p:nvSpPr>
          <p:cNvPr id="45" name="Google Shape;74;p14">
            <a:extLst>
              <a:ext uri="{FF2B5EF4-FFF2-40B4-BE49-F238E27FC236}">
                <a16:creationId xmlns:a16="http://schemas.microsoft.com/office/drawing/2014/main" id="{F4E1F7C1-C9D1-4E45-BF0C-6F3660AC6B93}"/>
              </a:ext>
            </a:extLst>
          </p:cNvPr>
          <p:cNvSpPr txBox="1"/>
          <p:nvPr/>
        </p:nvSpPr>
        <p:spPr>
          <a:xfrm>
            <a:off x="2734161" y="4697922"/>
            <a:ext cx="7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DataB[i]</a:t>
            </a:r>
            <a:endParaRPr sz="1200"/>
          </a:p>
        </p:txBody>
      </p:sp>
      <p:cxnSp>
        <p:nvCxnSpPr>
          <p:cNvPr id="46" name="Google Shape;75;p14">
            <a:extLst>
              <a:ext uri="{FF2B5EF4-FFF2-40B4-BE49-F238E27FC236}">
                <a16:creationId xmlns:a16="http://schemas.microsoft.com/office/drawing/2014/main" id="{41794C87-1EEA-410A-AC43-40CC0F39E777}"/>
              </a:ext>
            </a:extLst>
          </p:cNvPr>
          <p:cNvCxnSpPr>
            <a:cxnSpLocks/>
          </p:cNvCxnSpPr>
          <p:nvPr/>
        </p:nvCxnSpPr>
        <p:spPr>
          <a:xfrm rot="10800000">
            <a:off x="4104561" y="2986872"/>
            <a:ext cx="0" cy="19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76;p14">
            <a:extLst>
              <a:ext uri="{FF2B5EF4-FFF2-40B4-BE49-F238E27FC236}">
                <a16:creationId xmlns:a16="http://schemas.microsoft.com/office/drawing/2014/main" id="{DFCCEF3C-68D2-427B-A9BB-2598E975A567}"/>
              </a:ext>
            </a:extLst>
          </p:cNvPr>
          <p:cNvCxnSpPr>
            <a:cxnSpLocks/>
          </p:cNvCxnSpPr>
          <p:nvPr/>
        </p:nvCxnSpPr>
        <p:spPr>
          <a:xfrm>
            <a:off x="4113436" y="2986872"/>
            <a:ext cx="817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77;p14">
            <a:extLst>
              <a:ext uri="{FF2B5EF4-FFF2-40B4-BE49-F238E27FC236}">
                <a16:creationId xmlns:a16="http://schemas.microsoft.com/office/drawing/2014/main" id="{10FD9C60-A509-4CB4-9FE8-422333DDE5D5}"/>
              </a:ext>
            </a:extLst>
          </p:cNvPr>
          <p:cNvCxnSpPr>
            <a:cxnSpLocks/>
          </p:cNvCxnSpPr>
          <p:nvPr/>
        </p:nvCxnSpPr>
        <p:spPr>
          <a:xfrm>
            <a:off x="4433236" y="3200122"/>
            <a:ext cx="4971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78;p14">
            <a:extLst>
              <a:ext uri="{FF2B5EF4-FFF2-40B4-BE49-F238E27FC236}">
                <a16:creationId xmlns:a16="http://schemas.microsoft.com/office/drawing/2014/main" id="{E2C32C5E-1A49-4265-93D0-57FAF55A476C}"/>
              </a:ext>
            </a:extLst>
          </p:cNvPr>
          <p:cNvCxnSpPr>
            <a:cxnSpLocks/>
          </p:cNvCxnSpPr>
          <p:nvPr/>
        </p:nvCxnSpPr>
        <p:spPr>
          <a:xfrm rot="10800000">
            <a:off x="4415424" y="3209072"/>
            <a:ext cx="2700" cy="13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79;p14">
            <a:extLst>
              <a:ext uri="{FF2B5EF4-FFF2-40B4-BE49-F238E27FC236}">
                <a16:creationId xmlns:a16="http://schemas.microsoft.com/office/drawing/2014/main" id="{10E8D19F-EDC1-414C-A714-ECD05FF1DF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15436" y="4053072"/>
            <a:ext cx="5331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80;p14">
            <a:extLst>
              <a:ext uri="{FF2B5EF4-FFF2-40B4-BE49-F238E27FC236}">
                <a16:creationId xmlns:a16="http://schemas.microsoft.com/office/drawing/2014/main" id="{31216038-30E1-444B-B4C9-EB89147CE9C0}"/>
              </a:ext>
            </a:extLst>
          </p:cNvPr>
          <p:cNvCxnSpPr>
            <a:cxnSpLocks/>
          </p:cNvCxnSpPr>
          <p:nvPr/>
        </p:nvCxnSpPr>
        <p:spPr>
          <a:xfrm>
            <a:off x="4113436" y="3878997"/>
            <a:ext cx="817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81;p14">
            <a:extLst>
              <a:ext uri="{FF2B5EF4-FFF2-40B4-BE49-F238E27FC236}">
                <a16:creationId xmlns:a16="http://schemas.microsoft.com/office/drawing/2014/main" id="{D43FD941-4883-4C21-A38F-4AF79874CB33}"/>
              </a:ext>
            </a:extLst>
          </p:cNvPr>
          <p:cNvSpPr txBox="1"/>
          <p:nvPr/>
        </p:nvSpPr>
        <p:spPr>
          <a:xfrm>
            <a:off x="3239761" y="2517059"/>
            <a:ext cx="85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Invert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(Cin)</a:t>
            </a:r>
            <a:endParaRPr/>
          </a:p>
        </p:txBody>
      </p:sp>
      <p:cxnSp>
        <p:nvCxnSpPr>
          <p:cNvPr id="53" name="Google Shape;82;p14">
            <a:extLst>
              <a:ext uri="{FF2B5EF4-FFF2-40B4-BE49-F238E27FC236}">
                <a16:creationId xmlns:a16="http://schemas.microsoft.com/office/drawing/2014/main" id="{A137A8EE-396B-4749-B8C7-92C9E846489B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70061" y="2782697"/>
            <a:ext cx="17700" cy="15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83;p14">
            <a:extLst>
              <a:ext uri="{FF2B5EF4-FFF2-40B4-BE49-F238E27FC236}">
                <a16:creationId xmlns:a16="http://schemas.microsoft.com/office/drawing/2014/main" id="{EFE11BBF-396E-4F3E-9F2A-A758289F1E9F}"/>
              </a:ext>
            </a:extLst>
          </p:cNvPr>
          <p:cNvCxnSpPr>
            <a:cxnSpLocks/>
          </p:cNvCxnSpPr>
          <p:nvPr/>
        </p:nvCxnSpPr>
        <p:spPr>
          <a:xfrm rot="10800000">
            <a:off x="4095661" y="2782709"/>
            <a:ext cx="18921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84;p14">
            <a:extLst>
              <a:ext uri="{FF2B5EF4-FFF2-40B4-BE49-F238E27FC236}">
                <a16:creationId xmlns:a16="http://schemas.microsoft.com/office/drawing/2014/main" id="{80D176C3-D459-49FC-9683-6E17911CA9D8}"/>
              </a:ext>
            </a:extLst>
          </p:cNvPr>
          <p:cNvCxnSpPr>
            <a:cxnSpLocks/>
          </p:cNvCxnSpPr>
          <p:nvPr/>
        </p:nvCxnSpPr>
        <p:spPr>
          <a:xfrm>
            <a:off x="6547486" y="4722809"/>
            <a:ext cx="38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85;p14">
            <a:extLst>
              <a:ext uri="{FF2B5EF4-FFF2-40B4-BE49-F238E27FC236}">
                <a16:creationId xmlns:a16="http://schemas.microsoft.com/office/drawing/2014/main" id="{2DD68DE6-71DD-4A5B-BD5D-079C58F8C211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63711" y="3114959"/>
            <a:ext cx="14391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86;p14">
            <a:extLst>
              <a:ext uri="{FF2B5EF4-FFF2-40B4-BE49-F238E27FC236}">
                <a16:creationId xmlns:a16="http://schemas.microsoft.com/office/drawing/2014/main" id="{43930FD4-C008-4082-9517-4E70B05E27C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65986" y="3985359"/>
            <a:ext cx="1519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87;p14">
            <a:extLst>
              <a:ext uri="{FF2B5EF4-FFF2-40B4-BE49-F238E27FC236}">
                <a16:creationId xmlns:a16="http://schemas.microsoft.com/office/drawing/2014/main" id="{AEA18D6C-1FE2-4A2C-8653-0527B3DB79F3}"/>
              </a:ext>
            </a:extLst>
          </p:cNvPr>
          <p:cNvCxnSpPr>
            <a:cxnSpLocks/>
          </p:cNvCxnSpPr>
          <p:nvPr/>
        </p:nvCxnSpPr>
        <p:spPr>
          <a:xfrm>
            <a:off x="7480261" y="3949934"/>
            <a:ext cx="63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88;p14">
            <a:extLst>
              <a:ext uri="{FF2B5EF4-FFF2-40B4-BE49-F238E27FC236}">
                <a16:creationId xmlns:a16="http://schemas.microsoft.com/office/drawing/2014/main" id="{601EAE97-D885-47CE-A5D8-0F030BA27ABA}"/>
              </a:ext>
            </a:extLst>
          </p:cNvPr>
          <p:cNvCxnSpPr>
            <a:cxnSpLocks/>
          </p:cNvCxnSpPr>
          <p:nvPr/>
        </p:nvCxnSpPr>
        <p:spPr>
          <a:xfrm>
            <a:off x="7311360" y="2148648"/>
            <a:ext cx="8100" cy="9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89;p14">
            <a:extLst>
              <a:ext uri="{FF2B5EF4-FFF2-40B4-BE49-F238E27FC236}">
                <a16:creationId xmlns:a16="http://schemas.microsoft.com/office/drawing/2014/main" id="{E74D02DB-EA28-4E2E-A835-071651E4C86E}"/>
              </a:ext>
            </a:extLst>
          </p:cNvPr>
          <p:cNvSpPr txBox="1"/>
          <p:nvPr/>
        </p:nvSpPr>
        <p:spPr>
          <a:xfrm>
            <a:off x="6887461" y="1748447"/>
            <a:ext cx="855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Signal</a:t>
            </a:r>
            <a:endParaRPr/>
          </a:p>
        </p:txBody>
      </p:sp>
      <p:sp>
        <p:nvSpPr>
          <p:cNvPr id="61" name="Google Shape;90;p14">
            <a:extLst>
              <a:ext uri="{FF2B5EF4-FFF2-40B4-BE49-F238E27FC236}">
                <a16:creationId xmlns:a16="http://schemas.microsoft.com/office/drawing/2014/main" id="{4200F49F-3FA8-4874-9AD6-3A3F2F2F57E6}"/>
              </a:ext>
            </a:extLst>
          </p:cNvPr>
          <p:cNvSpPr txBox="1"/>
          <p:nvPr/>
        </p:nvSpPr>
        <p:spPr>
          <a:xfrm>
            <a:off x="4927549" y="3830347"/>
            <a:ext cx="53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OR</a:t>
            </a:r>
            <a:endParaRPr sz="1000"/>
          </a:p>
        </p:txBody>
      </p:sp>
      <p:sp>
        <p:nvSpPr>
          <p:cNvPr id="62" name="Google Shape;91;p14">
            <a:extLst>
              <a:ext uri="{FF2B5EF4-FFF2-40B4-BE49-F238E27FC236}">
                <a16:creationId xmlns:a16="http://schemas.microsoft.com/office/drawing/2014/main" id="{50EAC712-85C5-4CAD-9354-2F33B9EC2A73}"/>
              </a:ext>
            </a:extLst>
          </p:cNvPr>
          <p:cNvSpPr txBox="1"/>
          <p:nvPr/>
        </p:nvSpPr>
        <p:spPr>
          <a:xfrm>
            <a:off x="4555649" y="4789074"/>
            <a:ext cx="53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XOR</a:t>
            </a:r>
            <a:endParaRPr sz="1000"/>
          </a:p>
        </p:txBody>
      </p:sp>
      <p:sp>
        <p:nvSpPr>
          <p:cNvPr id="63" name="Google Shape;92;p14">
            <a:extLst>
              <a:ext uri="{FF2B5EF4-FFF2-40B4-BE49-F238E27FC236}">
                <a16:creationId xmlns:a16="http://schemas.microsoft.com/office/drawing/2014/main" id="{97E6E8F8-FF98-4F4A-972C-E8D880A9846D}"/>
              </a:ext>
            </a:extLst>
          </p:cNvPr>
          <p:cNvSpPr/>
          <p:nvPr/>
        </p:nvSpPr>
        <p:spPr>
          <a:xfrm rot="8100000">
            <a:off x="5945327" y="3084059"/>
            <a:ext cx="1915128" cy="194016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93;p14">
            <a:extLst>
              <a:ext uri="{FF2B5EF4-FFF2-40B4-BE49-F238E27FC236}">
                <a16:creationId xmlns:a16="http://schemas.microsoft.com/office/drawing/2014/main" id="{5DDC833A-BFF4-46CC-8323-6ED0714CFEC4}"/>
              </a:ext>
            </a:extLst>
          </p:cNvPr>
          <p:cNvSpPr txBox="1"/>
          <p:nvPr/>
        </p:nvSpPr>
        <p:spPr>
          <a:xfrm>
            <a:off x="8013336" y="3749822"/>
            <a:ext cx="855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dout</a:t>
            </a:r>
            <a:endParaRPr/>
          </a:p>
        </p:txBody>
      </p:sp>
      <p:sp>
        <p:nvSpPr>
          <p:cNvPr id="84" name="Google Shape;94;p14">
            <a:extLst>
              <a:ext uri="{FF2B5EF4-FFF2-40B4-BE49-F238E27FC236}">
                <a16:creationId xmlns:a16="http://schemas.microsoft.com/office/drawing/2014/main" id="{0350099E-AA2E-4E8A-8483-B37E0AE0DFB4}"/>
              </a:ext>
            </a:extLst>
          </p:cNvPr>
          <p:cNvSpPr txBox="1"/>
          <p:nvPr/>
        </p:nvSpPr>
        <p:spPr>
          <a:xfrm>
            <a:off x="6471874" y="4454672"/>
            <a:ext cx="53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SUM</a:t>
            </a:r>
            <a:endParaRPr sz="1000"/>
          </a:p>
        </p:txBody>
      </p:sp>
      <p:sp>
        <p:nvSpPr>
          <p:cNvPr id="100" name="Google Shape;95;p14">
            <a:extLst>
              <a:ext uri="{FF2B5EF4-FFF2-40B4-BE49-F238E27FC236}">
                <a16:creationId xmlns:a16="http://schemas.microsoft.com/office/drawing/2014/main" id="{4224A978-95E0-4B98-AEDB-324A25F62E80}"/>
              </a:ext>
            </a:extLst>
          </p:cNvPr>
          <p:cNvSpPr txBox="1"/>
          <p:nvPr/>
        </p:nvSpPr>
        <p:spPr>
          <a:xfrm>
            <a:off x="4874785" y="1123226"/>
            <a:ext cx="1033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1bit-ALU</a:t>
            </a:r>
            <a:endParaRPr b="1" dirty="0"/>
          </a:p>
        </p:txBody>
      </p:sp>
      <p:cxnSp>
        <p:nvCxnSpPr>
          <p:cNvPr id="101" name="Google Shape;96;p14">
            <a:extLst>
              <a:ext uri="{FF2B5EF4-FFF2-40B4-BE49-F238E27FC236}">
                <a16:creationId xmlns:a16="http://schemas.microsoft.com/office/drawing/2014/main" id="{DBFA8569-F7DD-41EB-B88A-EBF665AD9D33}"/>
              </a:ext>
            </a:extLst>
          </p:cNvPr>
          <p:cNvCxnSpPr>
            <a:cxnSpLocks/>
          </p:cNvCxnSpPr>
          <p:nvPr/>
        </p:nvCxnSpPr>
        <p:spPr>
          <a:xfrm>
            <a:off x="5966911" y="5116209"/>
            <a:ext cx="0" cy="6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97;p14">
            <a:extLst>
              <a:ext uri="{FF2B5EF4-FFF2-40B4-BE49-F238E27FC236}">
                <a16:creationId xmlns:a16="http://schemas.microsoft.com/office/drawing/2014/main" id="{DD27EA3B-BD5F-4412-BA40-248B044C69AF}"/>
              </a:ext>
            </a:extLst>
          </p:cNvPr>
          <p:cNvSpPr txBox="1"/>
          <p:nvPr/>
        </p:nvSpPr>
        <p:spPr>
          <a:xfrm>
            <a:off x="5462319" y="5755809"/>
            <a:ext cx="103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CarryOut</a:t>
            </a:r>
            <a:endParaRPr sz="1200"/>
          </a:p>
        </p:txBody>
      </p:sp>
      <p:sp>
        <p:nvSpPr>
          <p:cNvPr id="103" name="Google Shape;98;p14">
            <a:extLst>
              <a:ext uri="{FF2B5EF4-FFF2-40B4-BE49-F238E27FC236}">
                <a16:creationId xmlns:a16="http://schemas.microsoft.com/office/drawing/2014/main" id="{173175BF-8BFC-4676-AAAA-6A670D177C39}"/>
              </a:ext>
            </a:extLst>
          </p:cNvPr>
          <p:cNvSpPr txBox="1"/>
          <p:nvPr/>
        </p:nvSpPr>
        <p:spPr>
          <a:xfrm>
            <a:off x="6885186" y="3789759"/>
            <a:ext cx="726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MUX</a:t>
            </a:r>
            <a:endParaRPr/>
          </a:p>
        </p:txBody>
      </p:sp>
      <p:cxnSp>
        <p:nvCxnSpPr>
          <p:cNvPr id="104" name="Google Shape;99;p14">
            <a:extLst>
              <a:ext uri="{FF2B5EF4-FFF2-40B4-BE49-F238E27FC236}">
                <a16:creationId xmlns:a16="http://schemas.microsoft.com/office/drawing/2014/main" id="{F3925F11-01DD-4346-B7A2-C5986DBA13C7}"/>
              </a:ext>
            </a:extLst>
          </p:cNvPr>
          <p:cNvCxnSpPr>
            <a:cxnSpLocks/>
          </p:cNvCxnSpPr>
          <p:nvPr/>
        </p:nvCxnSpPr>
        <p:spPr>
          <a:xfrm>
            <a:off x="3676111" y="3153909"/>
            <a:ext cx="0" cy="18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0;p14">
            <a:extLst>
              <a:ext uri="{FF2B5EF4-FFF2-40B4-BE49-F238E27FC236}">
                <a16:creationId xmlns:a16="http://schemas.microsoft.com/office/drawing/2014/main" id="{9D0D8BC5-12C1-4670-86D0-B68998A3EC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6111" y="5045202"/>
            <a:ext cx="864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5;p15">
            <a:extLst>
              <a:ext uri="{FF2B5EF4-FFF2-40B4-BE49-F238E27FC236}">
                <a16:creationId xmlns:a16="http://schemas.microsoft.com/office/drawing/2014/main" id="{B25CAD92-9028-4C59-BE10-E3C1C405581D}"/>
              </a:ext>
            </a:extLst>
          </p:cNvPr>
          <p:cNvSpPr/>
          <p:nvPr/>
        </p:nvSpPr>
        <p:spPr>
          <a:xfrm>
            <a:off x="8199322" y="2556393"/>
            <a:ext cx="1710600" cy="17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 bit-ALU1</a:t>
            </a:r>
            <a:endParaRPr sz="1000"/>
          </a:p>
        </p:txBody>
      </p:sp>
      <p:sp>
        <p:nvSpPr>
          <p:cNvPr id="53" name="Google Shape;106;p15">
            <a:extLst>
              <a:ext uri="{FF2B5EF4-FFF2-40B4-BE49-F238E27FC236}">
                <a16:creationId xmlns:a16="http://schemas.microsoft.com/office/drawing/2014/main" id="{D91ADCFD-C26C-4CA0-B999-ABA2F2303166}"/>
              </a:ext>
            </a:extLst>
          </p:cNvPr>
          <p:cNvSpPr txBox="1"/>
          <p:nvPr/>
        </p:nvSpPr>
        <p:spPr>
          <a:xfrm>
            <a:off x="8199322" y="1788056"/>
            <a:ext cx="10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DataA[0]</a:t>
            </a:r>
            <a:endParaRPr sz="1200"/>
          </a:p>
        </p:txBody>
      </p:sp>
      <p:sp>
        <p:nvSpPr>
          <p:cNvPr id="54" name="Google Shape;107;p15">
            <a:extLst>
              <a:ext uri="{FF2B5EF4-FFF2-40B4-BE49-F238E27FC236}">
                <a16:creationId xmlns:a16="http://schemas.microsoft.com/office/drawing/2014/main" id="{9DB69780-BDC6-4CA6-87CD-642AEADBBB2E}"/>
              </a:ext>
            </a:extLst>
          </p:cNvPr>
          <p:cNvSpPr txBox="1"/>
          <p:nvPr/>
        </p:nvSpPr>
        <p:spPr>
          <a:xfrm>
            <a:off x="9266946" y="1788056"/>
            <a:ext cx="10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DataB[0]</a:t>
            </a:r>
            <a:endParaRPr sz="1200"/>
          </a:p>
        </p:txBody>
      </p:sp>
      <p:cxnSp>
        <p:nvCxnSpPr>
          <p:cNvPr id="55" name="Google Shape;108;p15">
            <a:extLst>
              <a:ext uri="{FF2B5EF4-FFF2-40B4-BE49-F238E27FC236}">
                <a16:creationId xmlns:a16="http://schemas.microsoft.com/office/drawing/2014/main" id="{DAB835A1-0DF6-40B5-B0A4-536CDC190295}"/>
              </a:ext>
            </a:extLst>
          </p:cNvPr>
          <p:cNvCxnSpPr/>
          <p:nvPr/>
        </p:nvCxnSpPr>
        <p:spPr>
          <a:xfrm>
            <a:off x="8519172" y="2115493"/>
            <a:ext cx="0" cy="4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09;p15">
            <a:extLst>
              <a:ext uri="{FF2B5EF4-FFF2-40B4-BE49-F238E27FC236}">
                <a16:creationId xmlns:a16="http://schemas.microsoft.com/office/drawing/2014/main" id="{DED88CE2-232B-4A6B-BC44-29D032E29298}"/>
              </a:ext>
            </a:extLst>
          </p:cNvPr>
          <p:cNvCxnSpPr/>
          <p:nvPr/>
        </p:nvCxnSpPr>
        <p:spPr>
          <a:xfrm>
            <a:off x="9582447" y="2115493"/>
            <a:ext cx="8700" cy="4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10;p15">
            <a:extLst>
              <a:ext uri="{FF2B5EF4-FFF2-40B4-BE49-F238E27FC236}">
                <a16:creationId xmlns:a16="http://schemas.microsoft.com/office/drawing/2014/main" id="{6487DD59-D6F3-45A4-B44D-CD3339EB13DB}"/>
              </a:ext>
            </a:extLst>
          </p:cNvPr>
          <p:cNvCxnSpPr/>
          <p:nvPr/>
        </p:nvCxnSpPr>
        <p:spPr>
          <a:xfrm>
            <a:off x="9055122" y="4302568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11;p15">
            <a:extLst>
              <a:ext uri="{FF2B5EF4-FFF2-40B4-BE49-F238E27FC236}">
                <a16:creationId xmlns:a16="http://schemas.microsoft.com/office/drawing/2014/main" id="{67504DA7-6DBE-4F7D-850E-6CD81AE8A13C}"/>
              </a:ext>
            </a:extLst>
          </p:cNvPr>
          <p:cNvSpPr txBox="1"/>
          <p:nvPr/>
        </p:nvSpPr>
        <p:spPr>
          <a:xfrm>
            <a:off x="8739510" y="4812556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59" name="Google Shape;112;p15">
            <a:extLst>
              <a:ext uri="{FF2B5EF4-FFF2-40B4-BE49-F238E27FC236}">
                <a16:creationId xmlns:a16="http://schemas.microsoft.com/office/drawing/2014/main" id="{6B0E7598-EFDB-4225-BB75-71A8CF7890A6}"/>
              </a:ext>
            </a:extLst>
          </p:cNvPr>
          <p:cNvCxnSpPr/>
          <p:nvPr/>
        </p:nvCxnSpPr>
        <p:spPr>
          <a:xfrm rot="10800000">
            <a:off x="7637522" y="3412168"/>
            <a:ext cx="54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13;p15">
            <a:extLst>
              <a:ext uri="{FF2B5EF4-FFF2-40B4-BE49-F238E27FC236}">
                <a16:creationId xmlns:a16="http://schemas.microsoft.com/office/drawing/2014/main" id="{4A6CFFCE-79E3-443F-BAC9-8413F06FAFD8}"/>
              </a:ext>
            </a:extLst>
          </p:cNvPr>
          <p:cNvSpPr txBox="1"/>
          <p:nvPr/>
        </p:nvSpPr>
        <p:spPr>
          <a:xfrm>
            <a:off x="7637510" y="3042856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Cout</a:t>
            </a:r>
            <a:endParaRPr sz="1200"/>
          </a:p>
        </p:txBody>
      </p:sp>
      <p:cxnSp>
        <p:nvCxnSpPr>
          <p:cNvPr id="61" name="Google Shape;114;p15">
            <a:extLst>
              <a:ext uri="{FF2B5EF4-FFF2-40B4-BE49-F238E27FC236}">
                <a16:creationId xmlns:a16="http://schemas.microsoft.com/office/drawing/2014/main" id="{C8EA60EA-C1B5-42F4-AAB8-D726527F0DC1}"/>
              </a:ext>
            </a:extLst>
          </p:cNvPr>
          <p:cNvCxnSpPr/>
          <p:nvPr/>
        </p:nvCxnSpPr>
        <p:spPr>
          <a:xfrm rot="10800000">
            <a:off x="9909947" y="3361218"/>
            <a:ext cx="528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115;p15">
            <a:extLst>
              <a:ext uri="{FF2B5EF4-FFF2-40B4-BE49-F238E27FC236}">
                <a16:creationId xmlns:a16="http://schemas.microsoft.com/office/drawing/2014/main" id="{AF60E1B9-4983-445D-8205-75269C1CF9FD}"/>
              </a:ext>
            </a:extLst>
          </p:cNvPr>
          <p:cNvSpPr txBox="1"/>
          <p:nvPr/>
        </p:nvSpPr>
        <p:spPr>
          <a:xfrm>
            <a:off x="9858485" y="2983306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Cin</a:t>
            </a:r>
            <a:endParaRPr sz="1200"/>
          </a:p>
        </p:txBody>
      </p:sp>
      <p:sp>
        <p:nvSpPr>
          <p:cNvPr id="63" name="Google Shape;116;p15">
            <a:extLst>
              <a:ext uri="{FF2B5EF4-FFF2-40B4-BE49-F238E27FC236}">
                <a16:creationId xmlns:a16="http://schemas.microsoft.com/office/drawing/2014/main" id="{B8121E81-155F-481A-8CFA-288E04D23069}"/>
              </a:ext>
            </a:extLst>
          </p:cNvPr>
          <p:cNvSpPr/>
          <p:nvPr/>
        </p:nvSpPr>
        <p:spPr>
          <a:xfrm>
            <a:off x="5899497" y="2556393"/>
            <a:ext cx="1710600" cy="17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 bit-ALU1</a:t>
            </a:r>
            <a:endParaRPr sz="1000"/>
          </a:p>
        </p:txBody>
      </p:sp>
      <p:cxnSp>
        <p:nvCxnSpPr>
          <p:cNvPr id="64" name="Google Shape;117;p15">
            <a:extLst>
              <a:ext uri="{FF2B5EF4-FFF2-40B4-BE49-F238E27FC236}">
                <a16:creationId xmlns:a16="http://schemas.microsoft.com/office/drawing/2014/main" id="{808AB7C4-1FFC-46A1-B906-A13B7617F1BF}"/>
              </a:ext>
            </a:extLst>
          </p:cNvPr>
          <p:cNvCxnSpPr/>
          <p:nvPr/>
        </p:nvCxnSpPr>
        <p:spPr>
          <a:xfrm>
            <a:off x="6219347" y="2115493"/>
            <a:ext cx="0" cy="4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18;p15">
            <a:extLst>
              <a:ext uri="{FF2B5EF4-FFF2-40B4-BE49-F238E27FC236}">
                <a16:creationId xmlns:a16="http://schemas.microsoft.com/office/drawing/2014/main" id="{256F6610-AED3-431E-93C5-7180B41D1AF5}"/>
              </a:ext>
            </a:extLst>
          </p:cNvPr>
          <p:cNvCxnSpPr/>
          <p:nvPr/>
        </p:nvCxnSpPr>
        <p:spPr>
          <a:xfrm>
            <a:off x="7282622" y="2115493"/>
            <a:ext cx="8700" cy="4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19;p15">
            <a:extLst>
              <a:ext uri="{FF2B5EF4-FFF2-40B4-BE49-F238E27FC236}">
                <a16:creationId xmlns:a16="http://schemas.microsoft.com/office/drawing/2014/main" id="{60024ACF-F6CB-4577-9F0B-F7891DCBED40}"/>
              </a:ext>
            </a:extLst>
          </p:cNvPr>
          <p:cNvCxnSpPr/>
          <p:nvPr/>
        </p:nvCxnSpPr>
        <p:spPr>
          <a:xfrm>
            <a:off x="6755297" y="4302568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120;p15">
            <a:extLst>
              <a:ext uri="{FF2B5EF4-FFF2-40B4-BE49-F238E27FC236}">
                <a16:creationId xmlns:a16="http://schemas.microsoft.com/office/drawing/2014/main" id="{D52875FF-CA7D-4C0A-9FF3-86CC05F6D03B}"/>
              </a:ext>
            </a:extLst>
          </p:cNvPr>
          <p:cNvSpPr txBox="1"/>
          <p:nvPr/>
        </p:nvSpPr>
        <p:spPr>
          <a:xfrm>
            <a:off x="6439685" y="4812556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68" name="Google Shape;121;p15">
            <a:extLst>
              <a:ext uri="{FF2B5EF4-FFF2-40B4-BE49-F238E27FC236}">
                <a16:creationId xmlns:a16="http://schemas.microsoft.com/office/drawing/2014/main" id="{9DF9976E-97E8-40BD-9C3F-63462E5430A4}"/>
              </a:ext>
            </a:extLst>
          </p:cNvPr>
          <p:cNvCxnSpPr/>
          <p:nvPr/>
        </p:nvCxnSpPr>
        <p:spPr>
          <a:xfrm rot="10800000">
            <a:off x="5337697" y="3412168"/>
            <a:ext cx="54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122;p15">
            <a:extLst>
              <a:ext uri="{FF2B5EF4-FFF2-40B4-BE49-F238E27FC236}">
                <a16:creationId xmlns:a16="http://schemas.microsoft.com/office/drawing/2014/main" id="{26D89D83-31D9-48C0-9C33-AB1311E24A60}"/>
              </a:ext>
            </a:extLst>
          </p:cNvPr>
          <p:cNvSpPr txBox="1"/>
          <p:nvPr/>
        </p:nvSpPr>
        <p:spPr>
          <a:xfrm>
            <a:off x="5337685" y="3042856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Cout</a:t>
            </a:r>
            <a:endParaRPr sz="1200"/>
          </a:p>
        </p:txBody>
      </p:sp>
      <p:sp>
        <p:nvSpPr>
          <p:cNvPr id="70" name="Google Shape;123;p15">
            <a:extLst>
              <a:ext uri="{FF2B5EF4-FFF2-40B4-BE49-F238E27FC236}">
                <a16:creationId xmlns:a16="http://schemas.microsoft.com/office/drawing/2014/main" id="{A651451D-6C60-420E-8D9A-DA56975A4429}"/>
              </a:ext>
            </a:extLst>
          </p:cNvPr>
          <p:cNvSpPr/>
          <p:nvPr/>
        </p:nvSpPr>
        <p:spPr>
          <a:xfrm>
            <a:off x="2873972" y="2556381"/>
            <a:ext cx="1710600" cy="17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 bit-ALU1</a:t>
            </a:r>
            <a:endParaRPr sz="1000"/>
          </a:p>
        </p:txBody>
      </p:sp>
      <p:cxnSp>
        <p:nvCxnSpPr>
          <p:cNvPr id="71" name="Google Shape;124;p15">
            <a:extLst>
              <a:ext uri="{FF2B5EF4-FFF2-40B4-BE49-F238E27FC236}">
                <a16:creationId xmlns:a16="http://schemas.microsoft.com/office/drawing/2014/main" id="{AFB301BE-BBC0-4358-9192-B7F5228042A1}"/>
              </a:ext>
            </a:extLst>
          </p:cNvPr>
          <p:cNvCxnSpPr/>
          <p:nvPr/>
        </p:nvCxnSpPr>
        <p:spPr>
          <a:xfrm>
            <a:off x="3193822" y="2115481"/>
            <a:ext cx="0" cy="4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125;p15">
            <a:extLst>
              <a:ext uri="{FF2B5EF4-FFF2-40B4-BE49-F238E27FC236}">
                <a16:creationId xmlns:a16="http://schemas.microsoft.com/office/drawing/2014/main" id="{A1D99B41-C1B4-4083-8C04-7F078C0F40C5}"/>
              </a:ext>
            </a:extLst>
          </p:cNvPr>
          <p:cNvCxnSpPr/>
          <p:nvPr/>
        </p:nvCxnSpPr>
        <p:spPr>
          <a:xfrm>
            <a:off x="4257097" y="2115481"/>
            <a:ext cx="8700" cy="4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126;p15">
            <a:extLst>
              <a:ext uri="{FF2B5EF4-FFF2-40B4-BE49-F238E27FC236}">
                <a16:creationId xmlns:a16="http://schemas.microsoft.com/office/drawing/2014/main" id="{F8AD9228-D614-4074-9617-2EDDBE207FA5}"/>
              </a:ext>
            </a:extLst>
          </p:cNvPr>
          <p:cNvCxnSpPr/>
          <p:nvPr/>
        </p:nvCxnSpPr>
        <p:spPr>
          <a:xfrm>
            <a:off x="3729772" y="4302556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127;p15">
            <a:extLst>
              <a:ext uri="{FF2B5EF4-FFF2-40B4-BE49-F238E27FC236}">
                <a16:creationId xmlns:a16="http://schemas.microsoft.com/office/drawing/2014/main" id="{18C0656D-9AE6-4FEA-B276-75F6981ED229}"/>
              </a:ext>
            </a:extLst>
          </p:cNvPr>
          <p:cNvSpPr txBox="1"/>
          <p:nvPr/>
        </p:nvSpPr>
        <p:spPr>
          <a:xfrm>
            <a:off x="3414160" y="4812543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sp>
        <p:nvSpPr>
          <p:cNvPr id="75" name="Google Shape;128;p15">
            <a:extLst>
              <a:ext uri="{FF2B5EF4-FFF2-40B4-BE49-F238E27FC236}">
                <a16:creationId xmlns:a16="http://schemas.microsoft.com/office/drawing/2014/main" id="{3C34BE75-B12A-41EE-A59E-535E642D5F67}"/>
              </a:ext>
            </a:extLst>
          </p:cNvPr>
          <p:cNvSpPr txBox="1"/>
          <p:nvPr/>
        </p:nvSpPr>
        <p:spPr>
          <a:xfrm>
            <a:off x="1224375" y="4811056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dout</a:t>
            </a:r>
            <a:endParaRPr sz="1200"/>
          </a:p>
        </p:txBody>
      </p:sp>
      <p:sp>
        <p:nvSpPr>
          <p:cNvPr id="76" name="Google Shape;129;p15">
            <a:extLst>
              <a:ext uri="{FF2B5EF4-FFF2-40B4-BE49-F238E27FC236}">
                <a16:creationId xmlns:a16="http://schemas.microsoft.com/office/drawing/2014/main" id="{27B5B68E-972E-497B-8204-3697F5E9E53F}"/>
              </a:ext>
            </a:extLst>
          </p:cNvPr>
          <p:cNvSpPr txBox="1"/>
          <p:nvPr/>
        </p:nvSpPr>
        <p:spPr>
          <a:xfrm>
            <a:off x="4543122" y="3273868"/>
            <a:ext cx="9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………..</a:t>
            </a:r>
            <a:endParaRPr/>
          </a:p>
        </p:txBody>
      </p:sp>
      <p:sp>
        <p:nvSpPr>
          <p:cNvPr id="77" name="Google Shape;130;p15">
            <a:extLst>
              <a:ext uri="{FF2B5EF4-FFF2-40B4-BE49-F238E27FC236}">
                <a16:creationId xmlns:a16="http://schemas.microsoft.com/office/drawing/2014/main" id="{D830C386-8EA0-45FF-A9B8-717AA8E55F37}"/>
              </a:ext>
            </a:extLst>
          </p:cNvPr>
          <p:cNvSpPr txBox="1"/>
          <p:nvPr/>
        </p:nvSpPr>
        <p:spPr>
          <a:xfrm>
            <a:off x="4916647" y="1151468"/>
            <a:ext cx="14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 bit-ALU</a:t>
            </a:r>
            <a:endParaRPr/>
          </a:p>
        </p:txBody>
      </p:sp>
      <p:cxnSp>
        <p:nvCxnSpPr>
          <p:cNvPr id="78" name="Google Shape;131;p15">
            <a:extLst>
              <a:ext uri="{FF2B5EF4-FFF2-40B4-BE49-F238E27FC236}">
                <a16:creationId xmlns:a16="http://schemas.microsoft.com/office/drawing/2014/main" id="{E74614A0-AEDA-4268-9D42-FF66389CB1EF}"/>
              </a:ext>
            </a:extLst>
          </p:cNvPr>
          <p:cNvCxnSpPr>
            <a:endCxn id="67" idx="3"/>
          </p:cNvCxnSpPr>
          <p:nvPr/>
        </p:nvCxnSpPr>
        <p:spPr>
          <a:xfrm flipH="1">
            <a:off x="7070885" y="4994206"/>
            <a:ext cx="1664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132;p15">
            <a:extLst>
              <a:ext uri="{FF2B5EF4-FFF2-40B4-BE49-F238E27FC236}">
                <a16:creationId xmlns:a16="http://schemas.microsoft.com/office/drawing/2014/main" id="{388116F0-95F3-42F1-9650-1CFD5DD5757C}"/>
              </a:ext>
            </a:extLst>
          </p:cNvPr>
          <p:cNvCxnSpPr>
            <a:stCxn id="74" idx="3"/>
            <a:endCxn id="67" idx="1"/>
          </p:cNvCxnSpPr>
          <p:nvPr/>
        </p:nvCxnSpPr>
        <p:spPr>
          <a:xfrm>
            <a:off x="4045360" y="4997193"/>
            <a:ext cx="23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133;p15">
            <a:extLst>
              <a:ext uri="{FF2B5EF4-FFF2-40B4-BE49-F238E27FC236}">
                <a16:creationId xmlns:a16="http://schemas.microsoft.com/office/drawing/2014/main" id="{F7FF6524-E520-4DD2-AC9B-9A8F16BC68E5}"/>
              </a:ext>
            </a:extLst>
          </p:cNvPr>
          <p:cNvSpPr txBox="1"/>
          <p:nvPr/>
        </p:nvSpPr>
        <p:spPr>
          <a:xfrm>
            <a:off x="6967122" y="1788056"/>
            <a:ext cx="10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DataA[1]</a:t>
            </a:r>
            <a:endParaRPr sz="1200"/>
          </a:p>
        </p:txBody>
      </p:sp>
      <p:sp>
        <p:nvSpPr>
          <p:cNvPr id="81" name="Google Shape;134;p15">
            <a:extLst>
              <a:ext uri="{FF2B5EF4-FFF2-40B4-BE49-F238E27FC236}">
                <a16:creationId xmlns:a16="http://schemas.microsoft.com/office/drawing/2014/main" id="{F7DEEA2B-5779-4B29-886F-4FF26CF9E0A7}"/>
              </a:ext>
            </a:extLst>
          </p:cNvPr>
          <p:cNvSpPr txBox="1"/>
          <p:nvPr/>
        </p:nvSpPr>
        <p:spPr>
          <a:xfrm>
            <a:off x="5899497" y="1788056"/>
            <a:ext cx="10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DataA[1]</a:t>
            </a:r>
            <a:endParaRPr sz="1200"/>
          </a:p>
        </p:txBody>
      </p:sp>
      <p:sp>
        <p:nvSpPr>
          <p:cNvPr id="82" name="Google Shape;135;p15">
            <a:extLst>
              <a:ext uri="{FF2B5EF4-FFF2-40B4-BE49-F238E27FC236}">
                <a16:creationId xmlns:a16="http://schemas.microsoft.com/office/drawing/2014/main" id="{F014AB2F-3884-4CA2-AE14-AD63A670E2D9}"/>
              </a:ext>
            </a:extLst>
          </p:cNvPr>
          <p:cNvSpPr txBox="1"/>
          <p:nvPr/>
        </p:nvSpPr>
        <p:spPr>
          <a:xfrm>
            <a:off x="3941597" y="1788056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DataA[3]</a:t>
            </a:r>
            <a:endParaRPr sz="1200"/>
          </a:p>
        </p:txBody>
      </p:sp>
      <p:sp>
        <p:nvSpPr>
          <p:cNvPr id="83" name="Google Shape;136;p15">
            <a:extLst>
              <a:ext uri="{FF2B5EF4-FFF2-40B4-BE49-F238E27FC236}">
                <a16:creationId xmlns:a16="http://schemas.microsoft.com/office/drawing/2014/main" id="{A5BA005E-C105-44E3-A6E1-031C9DB675C0}"/>
              </a:ext>
            </a:extLst>
          </p:cNvPr>
          <p:cNvSpPr txBox="1"/>
          <p:nvPr/>
        </p:nvSpPr>
        <p:spPr>
          <a:xfrm>
            <a:off x="2873972" y="1788056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DataA[3]</a:t>
            </a:r>
            <a:endParaRPr sz="1200"/>
          </a:p>
        </p:txBody>
      </p:sp>
      <p:cxnSp>
        <p:nvCxnSpPr>
          <p:cNvPr id="84" name="Google Shape;137;p15">
            <a:extLst>
              <a:ext uri="{FF2B5EF4-FFF2-40B4-BE49-F238E27FC236}">
                <a16:creationId xmlns:a16="http://schemas.microsoft.com/office/drawing/2014/main" id="{8D49328C-138F-44BE-978B-1AE55624517D}"/>
              </a:ext>
            </a:extLst>
          </p:cNvPr>
          <p:cNvCxnSpPr/>
          <p:nvPr/>
        </p:nvCxnSpPr>
        <p:spPr>
          <a:xfrm>
            <a:off x="3159997" y="4285268"/>
            <a:ext cx="8700" cy="119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138;p15">
            <a:extLst>
              <a:ext uri="{FF2B5EF4-FFF2-40B4-BE49-F238E27FC236}">
                <a16:creationId xmlns:a16="http://schemas.microsoft.com/office/drawing/2014/main" id="{88E28E76-1277-4A84-A5D7-4DC0479FE800}"/>
              </a:ext>
            </a:extLst>
          </p:cNvPr>
          <p:cNvSpPr txBox="1"/>
          <p:nvPr/>
        </p:nvSpPr>
        <p:spPr>
          <a:xfrm>
            <a:off x="2762350" y="5478356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CarryOut</a:t>
            </a:r>
            <a:endParaRPr sz="1200"/>
          </a:p>
        </p:txBody>
      </p:sp>
      <p:sp>
        <p:nvSpPr>
          <p:cNvPr id="86" name="Google Shape;139;p15">
            <a:extLst>
              <a:ext uri="{FF2B5EF4-FFF2-40B4-BE49-F238E27FC236}">
                <a16:creationId xmlns:a16="http://schemas.microsoft.com/office/drawing/2014/main" id="{D745CE2E-0451-470A-937D-D0CE5269D819}"/>
              </a:ext>
            </a:extLst>
          </p:cNvPr>
          <p:cNvSpPr txBox="1"/>
          <p:nvPr/>
        </p:nvSpPr>
        <p:spPr>
          <a:xfrm>
            <a:off x="8789841" y="1504582"/>
            <a:ext cx="72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Signal</a:t>
            </a:r>
            <a:endParaRPr sz="1200"/>
          </a:p>
        </p:txBody>
      </p:sp>
      <p:cxnSp>
        <p:nvCxnSpPr>
          <p:cNvPr id="87" name="Google Shape;140;p15">
            <a:extLst>
              <a:ext uri="{FF2B5EF4-FFF2-40B4-BE49-F238E27FC236}">
                <a16:creationId xmlns:a16="http://schemas.microsoft.com/office/drawing/2014/main" id="{60A72CC7-AEA1-41F6-8C58-BAC64EFEBFE1}"/>
              </a:ext>
            </a:extLst>
          </p:cNvPr>
          <p:cNvCxnSpPr>
            <a:stCxn id="86" idx="2"/>
            <a:endCxn id="52" idx="0"/>
          </p:cNvCxnSpPr>
          <p:nvPr/>
        </p:nvCxnSpPr>
        <p:spPr>
          <a:xfrm flipH="1">
            <a:off x="9054591" y="1873882"/>
            <a:ext cx="98700" cy="6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141;p15">
            <a:extLst>
              <a:ext uri="{FF2B5EF4-FFF2-40B4-BE49-F238E27FC236}">
                <a16:creationId xmlns:a16="http://schemas.microsoft.com/office/drawing/2014/main" id="{92F7B411-E096-4969-B5E2-038E26BC6923}"/>
              </a:ext>
            </a:extLst>
          </p:cNvPr>
          <p:cNvCxnSpPr>
            <a:stCxn id="86" idx="1"/>
          </p:cNvCxnSpPr>
          <p:nvPr/>
        </p:nvCxnSpPr>
        <p:spPr>
          <a:xfrm flipH="1">
            <a:off x="3765141" y="1689232"/>
            <a:ext cx="50247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142;p15">
            <a:extLst>
              <a:ext uri="{FF2B5EF4-FFF2-40B4-BE49-F238E27FC236}">
                <a16:creationId xmlns:a16="http://schemas.microsoft.com/office/drawing/2014/main" id="{CBBE28D1-797D-415A-8D02-0D9B02429B3E}"/>
              </a:ext>
            </a:extLst>
          </p:cNvPr>
          <p:cNvCxnSpPr/>
          <p:nvPr/>
        </p:nvCxnSpPr>
        <p:spPr>
          <a:xfrm>
            <a:off x="6756122" y="1700568"/>
            <a:ext cx="19500" cy="8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143;p15">
            <a:extLst>
              <a:ext uri="{FF2B5EF4-FFF2-40B4-BE49-F238E27FC236}">
                <a16:creationId xmlns:a16="http://schemas.microsoft.com/office/drawing/2014/main" id="{6F6FE752-D458-4699-89B2-9B21CD9F6AC0}"/>
              </a:ext>
            </a:extLst>
          </p:cNvPr>
          <p:cNvCxnSpPr/>
          <p:nvPr/>
        </p:nvCxnSpPr>
        <p:spPr>
          <a:xfrm>
            <a:off x="3780885" y="1700568"/>
            <a:ext cx="19500" cy="8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144;p15">
            <a:extLst>
              <a:ext uri="{FF2B5EF4-FFF2-40B4-BE49-F238E27FC236}">
                <a16:creationId xmlns:a16="http://schemas.microsoft.com/office/drawing/2014/main" id="{BE34819D-604A-4B53-B71B-4048ECD6E6DB}"/>
              </a:ext>
            </a:extLst>
          </p:cNvPr>
          <p:cNvCxnSpPr>
            <a:stCxn id="74" idx="1"/>
            <a:endCxn id="75" idx="3"/>
          </p:cNvCxnSpPr>
          <p:nvPr/>
        </p:nvCxnSpPr>
        <p:spPr>
          <a:xfrm rot="10800000">
            <a:off x="2028460" y="4995693"/>
            <a:ext cx="1385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49;p16">
            <a:extLst>
              <a:ext uri="{FF2B5EF4-FFF2-40B4-BE49-F238E27FC236}">
                <a16:creationId xmlns:a16="http://schemas.microsoft.com/office/drawing/2014/main" id="{F4928C09-DDF6-424D-9199-50F85B07781C}"/>
              </a:ext>
            </a:extLst>
          </p:cNvPr>
          <p:cNvSpPr/>
          <p:nvPr/>
        </p:nvSpPr>
        <p:spPr>
          <a:xfrm>
            <a:off x="7568621" y="3061911"/>
            <a:ext cx="15468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4 bit-ALU1</a:t>
            </a:r>
            <a:endParaRPr sz="1000"/>
          </a:p>
        </p:txBody>
      </p:sp>
      <p:sp>
        <p:nvSpPr>
          <p:cNvPr id="115" name="Google Shape;150;p16">
            <a:extLst>
              <a:ext uri="{FF2B5EF4-FFF2-40B4-BE49-F238E27FC236}">
                <a16:creationId xmlns:a16="http://schemas.microsoft.com/office/drawing/2014/main" id="{FB7ED3D9-D179-458A-A090-E309A98F4086}"/>
              </a:ext>
            </a:extLst>
          </p:cNvPr>
          <p:cNvSpPr txBox="1"/>
          <p:nvPr/>
        </p:nvSpPr>
        <p:spPr>
          <a:xfrm>
            <a:off x="7375162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DataA[3:0]</a:t>
            </a:r>
            <a:endParaRPr sz="1200"/>
          </a:p>
        </p:txBody>
      </p:sp>
      <p:sp>
        <p:nvSpPr>
          <p:cNvPr id="116" name="Google Shape;151;p16">
            <a:extLst>
              <a:ext uri="{FF2B5EF4-FFF2-40B4-BE49-F238E27FC236}">
                <a16:creationId xmlns:a16="http://schemas.microsoft.com/office/drawing/2014/main" id="{94AFB3A1-0049-4A3D-B81F-D392EAE622C5}"/>
              </a:ext>
            </a:extLst>
          </p:cNvPr>
          <p:cNvSpPr txBox="1"/>
          <p:nvPr/>
        </p:nvSpPr>
        <p:spPr>
          <a:xfrm>
            <a:off x="8340310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DataB[3:0]</a:t>
            </a:r>
            <a:endParaRPr sz="1200"/>
          </a:p>
        </p:txBody>
      </p:sp>
      <p:cxnSp>
        <p:nvCxnSpPr>
          <p:cNvPr id="117" name="Google Shape;152;p16">
            <a:extLst>
              <a:ext uri="{FF2B5EF4-FFF2-40B4-BE49-F238E27FC236}">
                <a16:creationId xmlns:a16="http://schemas.microsoft.com/office/drawing/2014/main" id="{88C48D69-0985-4B34-9EA8-D7018FF5F253}"/>
              </a:ext>
            </a:extLst>
          </p:cNvPr>
          <p:cNvCxnSpPr/>
          <p:nvPr/>
        </p:nvCxnSpPr>
        <p:spPr>
          <a:xfrm>
            <a:off x="7857770" y="2652951"/>
            <a:ext cx="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53;p16">
            <a:extLst>
              <a:ext uri="{FF2B5EF4-FFF2-40B4-BE49-F238E27FC236}">
                <a16:creationId xmlns:a16="http://schemas.microsoft.com/office/drawing/2014/main" id="{37A6789E-5AB3-45BA-BAA3-23D6D301126F}"/>
              </a:ext>
            </a:extLst>
          </p:cNvPr>
          <p:cNvCxnSpPr/>
          <p:nvPr/>
        </p:nvCxnSpPr>
        <p:spPr>
          <a:xfrm>
            <a:off x="8818987" y="2652951"/>
            <a:ext cx="810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54;p16">
            <a:extLst>
              <a:ext uri="{FF2B5EF4-FFF2-40B4-BE49-F238E27FC236}">
                <a16:creationId xmlns:a16="http://schemas.microsoft.com/office/drawing/2014/main" id="{3EC4BF29-28FB-4E52-8493-510C2D1C5FA3}"/>
              </a:ext>
            </a:extLst>
          </p:cNvPr>
          <p:cNvCxnSpPr/>
          <p:nvPr/>
        </p:nvCxnSpPr>
        <p:spPr>
          <a:xfrm>
            <a:off x="8342277" y="4681587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55;p16">
            <a:extLst>
              <a:ext uri="{FF2B5EF4-FFF2-40B4-BE49-F238E27FC236}">
                <a16:creationId xmlns:a16="http://schemas.microsoft.com/office/drawing/2014/main" id="{1EC58070-8722-4EF6-B09E-B73CC2BF0E86}"/>
              </a:ext>
            </a:extLst>
          </p:cNvPr>
          <p:cNvSpPr txBox="1"/>
          <p:nvPr/>
        </p:nvSpPr>
        <p:spPr>
          <a:xfrm>
            <a:off x="8056959" y="5154629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121" name="Google Shape;156;p16">
            <a:extLst>
              <a:ext uri="{FF2B5EF4-FFF2-40B4-BE49-F238E27FC236}">
                <a16:creationId xmlns:a16="http://schemas.microsoft.com/office/drawing/2014/main" id="{75F31764-BFB6-4D27-A7E1-04B1D41247E9}"/>
              </a:ext>
            </a:extLst>
          </p:cNvPr>
          <p:cNvCxnSpPr/>
          <p:nvPr/>
        </p:nvCxnSpPr>
        <p:spPr>
          <a:xfrm rot="10800000">
            <a:off x="7060982" y="3855690"/>
            <a:ext cx="49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57;p16">
            <a:extLst>
              <a:ext uri="{FF2B5EF4-FFF2-40B4-BE49-F238E27FC236}">
                <a16:creationId xmlns:a16="http://schemas.microsoft.com/office/drawing/2014/main" id="{541B5234-2BBF-4664-8965-CCC208F6606B}"/>
              </a:ext>
            </a:extLst>
          </p:cNvPr>
          <p:cNvSpPr txBox="1"/>
          <p:nvPr/>
        </p:nvSpPr>
        <p:spPr>
          <a:xfrm>
            <a:off x="7060734" y="3513132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Cout</a:t>
            </a:r>
            <a:endParaRPr sz="1200"/>
          </a:p>
        </p:txBody>
      </p:sp>
      <p:cxnSp>
        <p:nvCxnSpPr>
          <p:cNvPr id="123" name="Google Shape;158;p16">
            <a:extLst>
              <a:ext uri="{FF2B5EF4-FFF2-40B4-BE49-F238E27FC236}">
                <a16:creationId xmlns:a16="http://schemas.microsoft.com/office/drawing/2014/main" id="{B890EEB2-01E8-47A2-8820-385870F22BF8}"/>
              </a:ext>
            </a:extLst>
          </p:cNvPr>
          <p:cNvCxnSpPr>
            <a:stCxn id="153" idx="2"/>
          </p:cNvCxnSpPr>
          <p:nvPr/>
        </p:nvCxnSpPr>
        <p:spPr>
          <a:xfrm rot="10800000">
            <a:off x="9122343" y="3770576"/>
            <a:ext cx="6324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60;p16">
            <a:extLst>
              <a:ext uri="{FF2B5EF4-FFF2-40B4-BE49-F238E27FC236}">
                <a16:creationId xmlns:a16="http://schemas.microsoft.com/office/drawing/2014/main" id="{4C4734C0-7FC0-43E5-8B9B-ABC1E8FA3EF5}"/>
              </a:ext>
            </a:extLst>
          </p:cNvPr>
          <p:cNvSpPr txBox="1"/>
          <p:nvPr/>
        </p:nvSpPr>
        <p:spPr>
          <a:xfrm>
            <a:off x="9078817" y="3413059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Cin</a:t>
            </a:r>
            <a:endParaRPr sz="1200"/>
          </a:p>
        </p:txBody>
      </p:sp>
      <p:sp>
        <p:nvSpPr>
          <p:cNvPr id="125" name="Google Shape;161;p16">
            <a:extLst>
              <a:ext uri="{FF2B5EF4-FFF2-40B4-BE49-F238E27FC236}">
                <a16:creationId xmlns:a16="http://schemas.microsoft.com/office/drawing/2014/main" id="{2C8682EB-31A6-450E-B94D-6DB245D2D924}"/>
              </a:ext>
            </a:extLst>
          </p:cNvPr>
          <p:cNvSpPr/>
          <p:nvPr/>
        </p:nvSpPr>
        <p:spPr>
          <a:xfrm>
            <a:off x="5489544" y="3061911"/>
            <a:ext cx="15468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4 bit-ALU1</a:t>
            </a:r>
            <a:endParaRPr sz="1000"/>
          </a:p>
        </p:txBody>
      </p:sp>
      <p:cxnSp>
        <p:nvCxnSpPr>
          <p:cNvPr id="126" name="Google Shape;162;p16">
            <a:extLst>
              <a:ext uri="{FF2B5EF4-FFF2-40B4-BE49-F238E27FC236}">
                <a16:creationId xmlns:a16="http://schemas.microsoft.com/office/drawing/2014/main" id="{2A63CC56-74DC-4E52-A14D-AAC8CC60A08A}"/>
              </a:ext>
            </a:extLst>
          </p:cNvPr>
          <p:cNvCxnSpPr/>
          <p:nvPr/>
        </p:nvCxnSpPr>
        <p:spPr>
          <a:xfrm>
            <a:off x="5778694" y="2652951"/>
            <a:ext cx="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63;p16">
            <a:extLst>
              <a:ext uri="{FF2B5EF4-FFF2-40B4-BE49-F238E27FC236}">
                <a16:creationId xmlns:a16="http://schemas.microsoft.com/office/drawing/2014/main" id="{7B4C4B27-BAD4-4E53-AD21-F1663F5A7767}"/>
              </a:ext>
            </a:extLst>
          </p:cNvPr>
          <p:cNvCxnSpPr/>
          <p:nvPr/>
        </p:nvCxnSpPr>
        <p:spPr>
          <a:xfrm>
            <a:off x="6739910" y="2652951"/>
            <a:ext cx="810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64;p16">
            <a:extLst>
              <a:ext uri="{FF2B5EF4-FFF2-40B4-BE49-F238E27FC236}">
                <a16:creationId xmlns:a16="http://schemas.microsoft.com/office/drawing/2014/main" id="{11113E54-5949-4082-994B-3EEE299A4253}"/>
              </a:ext>
            </a:extLst>
          </p:cNvPr>
          <p:cNvCxnSpPr/>
          <p:nvPr/>
        </p:nvCxnSpPr>
        <p:spPr>
          <a:xfrm>
            <a:off x="6263200" y="4681587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65;p16">
            <a:extLst>
              <a:ext uri="{FF2B5EF4-FFF2-40B4-BE49-F238E27FC236}">
                <a16:creationId xmlns:a16="http://schemas.microsoft.com/office/drawing/2014/main" id="{96C7939A-87BE-4D36-B3DC-06771557C872}"/>
              </a:ext>
            </a:extLst>
          </p:cNvPr>
          <p:cNvSpPr txBox="1"/>
          <p:nvPr/>
        </p:nvSpPr>
        <p:spPr>
          <a:xfrm>
            <a:off x="5977882" y="5154629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130" name="Google Shape;166;p16">
            <a:extLst>
              <a:ext uri="{FF2B5EF4-FFF2-40B4-BE49-F238E27FC236}">
                <a16:creationId xmlns:a16="http://schemas.microsoft.com/office/drawing/2014/main" id="{4065BD35-C446-4C16-9292-D3A596368718}"/>
              </a:ext>
            </a:extLst>
          </p:cNvPr>
          <p:cNvCxnSpPr/>
          <p:nvPr/>
        </p:nvCxnSpPr>
        <p:spPr>
          <a:xfrm rot="10800000">
            <a:off x="4981905" y="3855690"/>
            <a:ext cx="49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67;p16">
            <a:extLst>
              <a:ext uri="{FF2B5EF4-FFF2-40B4-BE49-F238E27FC236}">
                <a16:creationId xmlns:a16="http://schemas.microsoft.com/office/drawing/2014/main" id="{310BDD52-309F-4FA9-8838-264CA74C1093}"/>
              </a:ext>
            </a:extLst>
          </p:cNvPr>
          <p:cNvSpPr txBox="1"/>
          <p:nvPr/>
        </p:nvSpPr>
        <p:spPr>
          <a:xfrm>
            <a:off x="4981657" y="3513132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Cout</a:t>
            </a:r>
            <a:endParaRPr sz="1200"/>
          </a:p>
        </p:txBody>
      </p:sp>
      <p:sp>
        <p:nvSpPr>
          <p:cNvPr id="132" name="Google Shape;168;p16">
            <a:extLst>
              <a:ext uri="{FF2B5EF4-FFF2-40B4-BE49-F238E27FC236}">
                <a16:creationId xmlns:a16="http://schemas.microsoft.com/office/drawing/2014/main" id="{56ECF187-E1C4-4246-AC33-B728154EA093}"/>
              </a:ext>
            </a:extLst>
          </p:cNvPr>
          <p:cNvSpPr/>
          <p:nvPr/>
        </p:nvSpPr>
        <p:spPr>
          <a:xfrm>
            <a:off x="2754423" y="3061899"/>
            <a:ext cx="15468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4 bit-ALU1</a:t>
            </a:r>
            <a:endParaRPr sz="1000"/>
          </a:p>
        </p:txBody>
      </p:sp>
      <p:cxnSp>
        <p:nvCxnSpPr>
          <p:cNvPr id="133" name="Google Shape;169;p16">
            <a:extLst>
              <a:ext uri="{FF2B5EF4-FFF2-40B4-BE49-F238E27FC236}">
                <a16:creationId xmlns:a16="http://schemas.microsoft.com/office/drawing/2014/main" id="{5F30FCB0-D31D-46A3-9BA5-BA2F09AFDE8A}"/>
              </a:ext>
            </a:extLst>
          </p:cNvPr>
          <p:cNvCxnSpPr/>
          <p:nvPr/>
        </p:nvCxnSpPr>
        <p:spPr>
          <a:xfrm>
            <a:off x="3043573" y="2652940"/>
            <a:ext cx="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70;p16">
            <a:extLst>
              <a:ext uri="{FF2B5EF4-FFF2-40B4-BE49-F238E27FC236}">
                <a16:creationId xmlns:a16="http://schemas.microsoft.com/office/drawing/2014/main" id="{0C29EFC0-B749-44DD-B7BD-CFBA629296B8}"/>
              </a:ext>
            </a:extLst>
          </p:cNvPr>
          <p:cNvCxnSpPr/>
          <p:nvPr/>
        </p:nvCxnSpPr>
        <p:spPr>
          <a:xfrm>
            <a:off x="4004789" y="2652940"/>
            <a:ext cx="810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71;p16">
            <a:extLst>
              <a:ext uri="{FF2B5EF4-FFF2-40B4-BE49-F238E27FC236}">
                <a16:creationId xmlns:a16="http://schemas.microsoft.com/office/drawing/2014/main" id="{35C3DC49-87B3-432B-B6FD-52390C2F5AA2}"/>
              </a:ext>
            </a:extLst>
          </p:cNvPr>
          <p:cNvCxnSpPr/>
          <p:nvPr/>
        </p:nvCxnSpPr>
        <p:spPr>
          <a:xfrm>
            <a:off x="3528080" y="4681575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72;p16">
            <a:extLst>
              <a:ext uri="{FF2B5EF4-FFF2-40B4-BE49-F238E27FC236}">
                <a16:creationId xmlns:a16="http://schemas.microsoft.com/office/drawing/2014/main" id="{6B373A1D-5E2C-45A7-ABFF-699B9A4E80CB}"/>
              </a:ext>
            </a:extLst>
          </p:cNvPr>
          <p:cNvSpPr txBox="1"/>
          <p:nvPr/>
        </p:nvSpPr>
        <p:spPr>
          <a:xfrm>
            <a:off x="3242761" y="5154617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sp>
        <p:nvSpPr>
          <p:cNvPr id="137" name="Google Shape;173;p16">
            <a:extLst>
              <a:ext uri="{FF2B5EF4-FFF2-40B4-BE49-F238E27FC236}">
                <a16:creationId xmlns:a16="http://schemas.microsoft.com/office/drawing/2014/main" id="{83F5C11A-E8B9-4828-8837-C10B1586584C}"/>
              </a:ext>
            </a:extLst>
          </p:cNvPr>
          <p:cNvSpPr/>
          <p:nvPr/>
        </p:nvSpPr>
        <p:spPr>
          <a:xfrm rot="-2744609">
            <a:off x="1464293" y="3136657"/>
            <a:ext cx="1651163" cy="1662617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74;p16">
            <a:extLst>
              <a:ext uri="{FF2B5EF4-FFF2-40B4-BE49-F238E27FC236}">
                <a16:creationId xmlns:a16="http://schemas.microsoft.com/office/drawing/2014/main" id="{BBCFDAA1-D04B-4C65-B332-15CB36FF873C}"/>
              </a:ext>
            </a:extLst>
          </p:cNvPr>
          <p:cNvSpPr txBox="1"/>
          <p:nvPr/>
        </p:nvSpPr>
        <p:spPr>
          <a:xfrm>
            <a:off x="9590118" y="1801018"/>
            <a:ext cx="72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Signal</a:t>
            </a:r>
            <a:endParaRPr sz="1200"/>
          </a:p>
        </p:txBody>
      </p:sp>
      <p:cxnSp>
        <p:nvCxnSpPr>
          <p:cNvPr id="139" name="Google Shape;175;p16">
            <a:extLst>
              <a:ext uri="{FF2B5EF4-FFF2-40B4-BE49-F238E27FC236}">
                <a16:creationId xmlns:a16="http://schemas.microsoft.com/office/drawing/2014/main" id="{9FD1E73C-4A5D-4064-9205-EFDF5FDE13B7}"/>
              </a:ext>
            </a:extLst>
          </p:cNvPr>
          <p:cNvCxnSpPr/>
          <p:nvPr/>
        </p:nvCxnSpPr>
        <p:spPr>
          <a:xfrm rot="10800000">
            <a:off x="1325132" y="3975971"/>
            <a:ext cx="39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76;p16">
            <a:extLst>
              <a:ext uri="{FF2B5EF4-FFF2-40B4-BE49-F238E27FC236}">
                <a16:creationId xmlns:a16="http://schemas.microsoft.com/office/drawing/2014/main" id="{CD88A4FC-2159-4E3D-8A99-7DD597B61E10}"/>
              </a:ext>
            </a:extLst>
          </p:cNvPr>
          <p:cNvSpPr txBox="1"/>
          <p:nvPr/>
        </p:nvSpPr>
        <p:spPr>
          <a:xfrm>
            <a:off x="1152918" y="3641181"/>
            <a:ext cx="72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dout</a:t>
            </a:r>
            <a:endParaRPr sz="1200"/>
          </a:p>
        </p:txBody>
      </p:sp>
      <p:sp>
        <p:nvSpPr>
          <p:cNvPr id="141" name="Google Shape;177;p16">
            <a:extLst>
              <a:ext uri="{FF2B5EF4-FFF2-40B4-BE49-F238E27FC236}">
                <a16:creationId xmlns:a16="http://schemas.microsoft.com/office/drawing/2014/main" id="{864D9BB3-797B-4C92-B52D-412F888D7EAF}"/>
              </a:ext>
            </a:extLst>
          </p:cNvPr>
          <p:cNvSpPr txBox="1"/>
          <p:nvPr/>
        </p:nvSpPr>
        <p:spPr>
          <a:xfrm>
            <a:off x="4263360" y="3727409"/>
            <a:ext cx="82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………..</a:t>
            </a:r>
            <a:endParaRPr/>
          </a:p>
        </p:txBody>
      </p:sp>
      <p:sp>
        <p:nvSpPr>
          <p:cNvPr id="142" name="Google Shape;178;p16">
            <a:extLst>
              <a:ext uri="{FF2B5EF4-FFF2-40B4-BE49-F238E27FC236}">
                <a16:creationId xmlns:a16="http://schemas.microsoft.com/office/drawing/2014/main" id="{BBA3AEF6-8098-4D29-B2B1-068A485EE407}"/>
              </a:ext>
            </a:extLst>
          </p:cNvPr>
          <p:cNvSpPr txBox="1"/>
          <p:nvPr/>
        </p:nvSpPr>
        <p:spPr>
          <a:xfrm>
            <a:off x="1666192" y="3782344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MUX</a:t>
            </a:r>
            <a:endParaRPr/>
          </a:p>
        </p:txBody>
      </p:sp>
      <p:sp>
        <p:nvSpPr>
          <p:cNvPr id="143" name="Google Shape;179;p16">
            <a:extLst>
              <a:ext uri="{FF2B5EF4-FFF2-40B4-BE49-F238E27FC236}">
                <a16:creationId xmlns:a16="http://schemas.microsoft.com/office/drawing/2014/main" id="{22159710-6897-4F80-B59E-4E50D110F7E7}"/>
              </a:ext>
            </a:extLst>
          </p:cNvPr>
          <p:cNvSpPr txBox="1"/>
          <p:nvPr/>
        </p:nvSpPr>
        <p:spPr>
          <a:xfrm>
            <a:off x="4969199" y="1466779"/>
            <a:ext cx="14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32 bit-ALU</a:t>
            </a:r>
            <a:endParaRPr/>
          </a:p>
        </p:txBody>
      </p:sp>
      <p:cxnSp>
        <p:nvCxnSpPr>
          <p:cNvPr id="144" name="Google Shape;180;p16">
            <a:extLst>
              <a:ext uri="{FF2B5EF4-FFF2-40B4-BE49-F238E27FC236}">
                <a16:creationId xmlns:a16="http://schemas.microsoft.com/office/drawing/2014/main" id="{D7622EC0-7842-4EFC-A7DF-9BB5683E4963}"/>
              </a:ext>
            </a:extLst>
          </p:cNvPr>
          <p:cNvCxnSpPr>
            <a:endCxn id="129" idx="3"/>
          </p:cNvCxnSpPr>
          <p:nvPr/>
        </p:nvCxnSpPr>
        <p:spPr>
          <a:xfrm flipH="1">
            <a:off x="6548482" y="5336579"/>
            <a:ext cx="1504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81;p16">
            <a:extLst>
              <a:ext uri="{FF2B5EF4-FFF2-40B4-BE49-F238E27FC236}">
                <a16:creationId xmlns:a16="http://schemas.microsoft.com/office/drawing/2014/main" id="{5DE8963A-6597-4AE4-BB28-A61236DC75B0}"/>
              </a:ext>
            </a:extLst>
          </p:cNvPr>
          <p:cNvCxnSpPr>
            <a:stCxn id="136" idx="3"/>
            <a:endCxn id="129" idx="1"/>
          </p:cNvCxnSpPr>
          <p:nvPr/>
        </p:nvCxnSpPr>
        <p:spPr>
          <a:xfrm>
            <a:off x="3813361" y="5339267"/>
            <a:ext cx="216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82;p16">
            <a:extLst>
              <a:ext uri="{FF2B5EF4-FFF2-40B4-BE49-F238E27FC236}">
                <a16:creationId xmlns:a16="http://schemas.microsoft.com/office/drawing/2014/main" id="{D9DBBE42-277A-431F-A019-FCB0F98124E6}"/>
              </a:ext>
            </a:extLst>
          </p:cNvPr>
          <p:cNvCxnSpPr>
            <a:stCxn id="136" idx="1"/>
          </p:cNvCxnSpPr>
          <p:nvPr/>
        </p:nvCxnSpPr>
        <p:spPr>
          <a:xfrm flipH="1">
            <a:off x="2650561" y="5339267"/>
            <a:ext cx="5922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83;p16">
            <a:extLst>
              <a:ext uri="{FF2B5EF4-FFF2-40B4-BE49-F238E27FC236}">
                <a16:creationId xmlns:a16="http://schemas.microsoft.com/office/drawing/2014/main" id="{B7F6965F-290B-4A97-A116-B5280E5F37ED}"/>
              </a:ext>
            </a:extLst>
          </p:cNvPr>
          <p:cNvCxnSpPr/>
          <p:nvPr/>
        </p:nvCxnSpPr>
        <p:spPr>
          <a:xfrm rot="10800000">
            <a:off x="2659822" y="4336787"/>
            <a:ext cx="0" cy="10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84;p16">
            <a:extLst>
              <a:ext uri="{FF2B5EF4-FFF2-40B4-BE49-F238E27FC236}">
                <a16:creationId xmlns:a16="http://schemas.microsoft.com/office/drawing/2014/main" id="{113C494C-F3BC-4FC1-A43C-6DD7CF553B5C}"/>
              </a:ext>
            </a:extLst>
          </p:cNvPr>
          <p:cNvCxnSpPr/>
          <p:nvPr/>
        </p:nvCxnSpPr>
        <p:spPr>
          <a:xfrm rot="10800000">
            <a:off x="2270374" y="4353129"/>
            <a:ext cx="4062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85;p16">
            <a:extLst>
              <a:ext uri="{FF2B5EF4-FFF2-40B4-BE49-F238E27FC236}">
                <a16:creationId xmlns:a16="http://schemas.microsoft.com/office/drawing/2014/main" id="{F442EB62-F84B-47E3-89EB-A8E202F09DD0}"/>
              </a:ext>
            </a:extLst>
          </p:cNvPr>
          <p:cNvSpPr txBox="1"/>
          <p:nvPr/>
        </p:nvSpPr>
        <p:spPr>
          <a:xfrm>
            <a:off x="6261234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DataA[7:4]</a:t>
            </a:r>
            <a:endParaRPr sz="1200"/>
          </a:p>
        </p:txBody>
      </p:sp>
      <p:sp>
        <p:nvSpPr>
          <p:cNvPr id="150" name="Google Shape;186;p16">
            <a:extLst>
              <a:ext uri="{FF2B5EF4-FFF2-40B4-BE49-F238E27FC236}">
                <a16:creationId xmlns:a16="http://schemas.microsoft.com/office/drawing/2014/main" id="{3667AED8-B7EE-4010-B297-2B5F3C27243C}"/>
              </a:ext>
            </a:extLst>
          </p:cNvPr>
          <p:cNvSpPr txBox="1"/>
          <p:nvPr/>
        </p:nvSpPr>
        <p:spPr>
          <a:xfrm>
            <a:off x="5296085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DataA[7:4]</a:t>
            </a:r>
            <a:endParaRPr sz="1200"/>
          </a:p>
        </p:txBody>
      </p:sp>
      <p:sp>
        <p:nvSpPr>
          <p:cNvPr id="151" name="Google Shape;187;p16">
            <a:extLst>
              <a:ext uri="{FF2B5EF4-FFF2-40B4-BE49-F238E27FC236}">
                <a16:creationId xmlns:a16="http://schemas.microsoft.com/office/drawing/2014/main" id="{8A47F80C-3172-4774-8F99-EA2074A9E6D5}"/>
              </a:ext>
            </a:extLst>
          </p:cNvPr>
          <p:cNvSpPr txBox="1"/>
          <p:nvPr/>
        </p:nvSpPr>
        <p:spPr>
          <a:xfrm>
            <a:off x="3526113" y="2301129"/>
            <a:ext cx="10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DataA[31:28]</a:t>
            </a:r>
            <a:endParaRPr sz="1200"/>
          </a:p>
        </p:txBody>
      </p:sp>
      <p:sp>
        <p:nvSpPr>
          <p:cNvPr id="152" name="Google Shape;188;p16">
            <a:extLst>
              <a:ext uri="{FF2B5EF4-FFF2-40B4-BE49-F238E27FC236}">
                <a16:creationId xmlns:a16="http://schemas.microsoft.com/office/drawing/2014/main" id="{4D757EA6-6CC2-40CA-8A8F-F9E6AE4AD5F1}"/>
              </a:ext>
            </a:extLst>
          </p:cNvPr>
          <p:cNvSpPr txBox="1"/>
          <p:nvPr/>
        </p:nvSpPr>
        <p:spPr>
          <a:xfrm>
            <a:off x="2560964" y="2301129"/>
            <a:ext cx="10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DataA[31:28]</a:t>
            </a:r>
            <a:endParaRPr sz="1200"/>
          </a:p>
        </p:txBody>
      </p:sp>
      <p:sp>
        <p:nvSpPr>
          <p:cNvPr id="153" name="Google Shape;159;p16">
            <a:extLst>
              <a:ext uri="{FF2B5EF4-FFF2-40B4-BE49-F238E27FC236}">
                <a16:creationId xmlns:a16="http://schemas.microsoft.com/office/drawing/2014/main" id="{C10C63D0-78C0-4C5F-A264-48F497016586}"/>
              </a:ext>
            </a:extLst>
          </p:cNvPr>
          <p:cNvSpPr/>
          <p:nvPr/>
        </p:nvSpPr>
        <p:spPr>
          <a:xfrm rot="-2744249">
            <a:off x="9589324" y="3221324"/>
            <a:ext cx="1104239" cy="1112305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89;p16">
            <a:extLst>
              <a:ext uri="{FF2B5EF4-FFF2-40B4-BE49-F238E27FC236}">
                <a16:creationId xmlns:a16="http://schemas.microsoft.com/office/drawing/2014/main" id="{134CD16D-74D7-4D8E-93E7-143FBDE400A9}"/>
              </a:ext>
            </a:extLst>
          </p:cNvPr>
          <p:cNvSpPr txBox="1"/>
          <p:nvPr/>
        </p:nvSpPr>
        <p:spPr>
          <a:xfrm>
            <a:off x="9647727" y="3625718"/>
            <a:ext cx="65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MUX</a:t>
            </a:r>
            <a:endParaRPr sz="1300"/>
          </a:p>
        </p:txBody>
      </p:sp>
      <p:cxnSp>
        <p:nvCxnSpPr>
          <p:cNvPr id="155" name="Google Shape;190;p16">
            <a:extLst>
              <a:ext uri="{FF2B5EF4-FFF2-40B4-BE49-F238E27FC236}">
                <a16:creationId xmlns:a16="http://schemas.microsoft.com/office/drawing/2014/main" id="{EF6F35F8-5518-4671-BA10-B36E285C9746}"/>
              </a:ext>
            </a:extLst>
          </p:cNvPr>
          <p:cNvCxnSpPr/>
          <p:nvPr/>
        </p:nvCxnSpPr>
        <p:spPr>
          <a:xfrm rot="10800000">
            <a:off x="10132459" y="3494072"/>
            <a:ext cx="3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91;p16">
            <a:extLst>
              <a:ext uri="{FF2B5EF4-FFF2-40B4-BE49-F238E27FC236}">
                <a16:creationId xmlns:a16="http://schemas.microsoft.com/office/drawing/2014/main" id="{EA61E255-ABF5-4F52-9C0E-B48B5B023E51}"/>
              </a:ext>
            </a:extLst>
          </p:cNvPr>
          <p:cNvSpPr txBox="1"/>
          <p:nvPr/>
        </p:nvSpPr>
        <p:spPr>
          <a:xfrm>
            <a:off x="10041411" y="3062157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0</a:t>
            </a:r>
            <a:endParaRPr sz="1200"/>
          </a:p>
        </p:txBody>
      </p:sp>
      <p:sp>
        <p:nvSpPr>
          <p:cNvPr id="157" name="Google Shape;192;p16">
            <a:extLst>
              <a:ext uri="{FF2B5EF4-FFF2-40B4-BE49-F238E27FC236}">
                <a16:creationId xmlns:a16="http://schemas.microsoft.com/office/drawing/2014/main" id="{B7F734C7-2FF3-470F-8376-325C1C1F1B77}"/>
              </a:ext>
            </a:extLst>
          </p:cNvPr>
          <p:cNvSpPr txBox="1"/>
          <p:nvPr/>
        </p:nvSpPr>
        <p:spPr>
          <a:xfrm>
            <a:off x="10023027" y="3633534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endParaRPr sz="1200"/>
          </a:p>
        </p:txBody>
      </p:sp>
      <p:cxnSp>
        <p:nvCxnSpPr>
          <p:cNvPr id="158" name="Google Shape;193;p16">
            <a:extLst>
              <a:ext uri="{FF2B5EF4-FFF2-40B4-BE49-F238E27FC236}">
                <a16:creationId xmlns:a16="http://schemas.microsoft.com/office/drawing/2014/main" id="{A69F5C2E-C7D4-471B-9A2F-66C61798D2D2}"/>
              </a:ext>
            </a:extLst>
          </p:cNvPr>
          <p:cNvCxnSpPr/>
          <p:nvPr/>
        </p:nvCxnSpPr>
        <p:spPr>
          <a:xfrm rot="10800000">
            <a:off x="10150843" y="4035199"/>
            <a:ext cx="3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94;p16">
            <a:extLst>
              <a:ext uri="{FF2B5EF4-FFF2-40B4-BE49-F238E27FC236}">
                <a16:creationId xmlns:a16="http://schemas.microsoft.com/office/drawing/2014/main" id="{EACFFF16-EFEE-4541-ACF9-9E39B4021C98}"/>
              </a:ext>
            </a:extLst>
          </p:cNvPr>
          <p:cNvCxnSpPr/>
          <p:nvPr/>
        </p:nvCxnSpPr>
        <p:spPr>
          <a:xfrm rot="10800000">
            <a:off x="2253624" y="4915429"/>
            <a:ext cx="4062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95;p16">
            <a:extLst>
              <a:ext uri="{FF2B5EF4-FFF2-40B4-BE49-F238E27FC236}">
                <a16:creationId xmlns:a16="http://schemas.microsoft.com/office/drawing/2014/main" id="{9AF62C34-A4E2-4AA4-8905-AEB5C6FA2A53}"/>
              </a:ext>
            </a:extLst>
          </p:cNvPr>
          <p:cNvSpPr txBox="1"/>
          <p:nvPr/>
        </p:nvSpPr>
        <p:spPr>
          <a:xfrm>
            <a:off x="2121569" y="4576267"/>
            <a:ext cx="82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SUM[31]</a:t>
            </a:r>
            <a:endParaRPr sz="1200"/>
          </a:p>
        </p:txBody>
      </p:sp>
      <p:sp>
        <p:nvSpPr>
          <p:cNvPr id="161" name="Google Shape;196;p16">
            <a:extLst>
              <a:ext uri="{FF2B5EF4-FFF2-40B4-BE49-F238E27FC236}">
                <a16:creationId xmlns:a16="http://schemas.microsoft.com/office/drawing/2014/main" id="{3D0042A0-F64D-4473-BC4E-832F5219B636}"/>
              </a:ext>
            </a:extLst>
          </p:cNvPr>
          <p:cNvSpPr txBox="1"/>
          <p:nvPr/>
        </p:nvSpPr>
        <p:spPr>
          <a:xfrm>
            <a:off x="2188186" y="4021267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162" name="Google Shape;197;p16">
            <a:extLst>
              <a:ext uri="{FF2B5EF4-FFF2-40B4-BE49-F238E27FC236}">
                <a16:creationId xmlns:a16="http://schemas.microsoft.com/office/drawing/2014/main" id="{711EBA19-BFB6-46B4-A9B2-45210C887244}"/>
              </a:ext>
            </a:extLst>
          </p:cNvPr>
          <p:cNvCxnSpPr>
            <a:stCxn id="138" idx="2"/>
            <a:endCxn id="153" idx="3"/>
          </p:cNvCxnSpPr>
          <p:nvPr/>
        </p:nvCxnSpPr>
        <p:spPr>
          <a:xfrm flipH="1">
            <a:off x="9946068" y="2170318"/>
            <a:ext cx="7500" cy="10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98;p16">
            <a:extLst>
              <a:ext uri="{FF2B5EF4-FFF2-40B4-BE49-F238E27FC236}">
                <a16:creationId xmlns:a16="http://schemas.microsoft.com/office/drawing/2014/main" id="{D385D2F4-D988-4BDE-AB78-4ADEF77F048C}"/>
              </a:ext>
            </a:extLst>
          </p:cNvPr>
          <p:cNvCxnSpPr>
            <a:stCxn id="138" idx="1"/>
          </p:cNvCxnSpPr>
          <p:nvPr/>
        </p:nvCxnSpPr>
        <p:spPr>
          <a:xfrm flipH="1">
            <a:off x="2019318" y="1985668"/>
            <a:ext cx="75708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99;p16">
            <a:extLst>
              <a:ext uri="{FF2B5EF4-FFF2-40B4-BE49-F238E27FC236}">
                <a16:creationId xmlns:a16="http://schemas.microsoft.com/office/drawing/2014/main" id="{CBF25AC1-CBC2-4DEA-B47C-C75C98CF8D6E}"/>
              </a:ext>
            </a:extLst>
          </p:cNvPr>
          <p:cNvCxnSpPr>
            <a:stCxn id="137" idx="3"/>
          </p:cNvCxnSpPr>
          <p:nvPr/>
        </p:nvCxnSpPr>
        <p:spPr>
          <a:xfrm rot="10800000" flipH="1">
            <a:off x="1997749" y="2007165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200;p16">
            <a:extLst>
              <a:ext uri="{FF2B5EF4-FFF2-40B4-BE49-F238E27FC236}">
                <a16:creationId xmlns:a16="http://schemas.microsoft.com/office/drawing/2014/main" id="{C21C8AC7-678C-4351-ADC6-5ACC8F24E763}"/>
              </a:ext>
            </a:extLst>
          </p:cNvPr>
          <p:cNvCxnSpPr/>
          <p:nvPr/>
        </p:nvCxnSpPr>
        <p:spPr>
          <a:xfrm rot="10800000" flipH="1">
            <a:off x="3567849" y="2007165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201;p16">
            <a:extLst>
              <a:ext uri="{FF2B5EF4-FFF2-40B4-BE49-F238E27FC236}">
                <a16:creationId xmlns:a16="http://schemas.microsoft.com/office/drawing/2014/main" id="{E3DDF1E7-D08A-4020-AB8D-525CE2B064F8}"/>
              </a:ext>
            </a:extLst>
          </p:cNvPr>
          <p:cNvCxnSpPr/>
          <p:nvPr/>
        </p:nvCxnSpPr>
        <p:spPr>
          <a:xfrm rot="10800000" flipH="1">
            <a:off x="6235799" y="1974840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202;p16">
            <a:extLst>
              <a:ext uri="{FF2B5EF4-FFF2-40B4-BE49-F238E27FC236}">
                <a16:creationId xmlns:a16="http://schemas.microsoft.com/office/drawing/2014/main" id="{477A062C-4017-479B-815A-4D71C0AE8469}"/>
              </a:ext>
            </a:extLst>
          </p:cNvPr>
          <p:cNvCxnSpPr/>
          <p:nvPr/>
        </p:nvCxnSpPr>
        <p:spPr>
          <a:xfrm rot="10800000" flipH="1">
            <a:off x="8331787" y="2007165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DACCDF-00BB-4142-9648-F58FF1EC86AB}"/>
              </a:ext>
            </a:extLst>
          </p:cNvPr>
          <p:cNvSpPr/>
          <p:nvPr/>
        </p:nvSpPr>
        <p:spPr>
          <a:xfrm>
            <a:off x="4506552" y="284500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339AA6-4332-4303-945B-CD2C27F9586E}"/>
              </a:ext>
            </a:extLst>
          </p:cNvPr>
          <p:cNvSpPr/>
          <p:nvPr/>
        </p:nvSpPr>
        <p:spPr>
          <a:xfrm>
            <a:off x="5652882" y="284500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D8EEA-EA55-40C9-A6F6-5E719D38BF75}"/>
              </a:ext>
            </a:extLst>
          </p:cNvPr>
          <p:cNvSpPr/>
          <p:nvPr/>
        </p:nvSpPr>
        <p:spPr>
          <a:xfrm>
            <a:off x="6817068" y="284500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24BFF6-874D-49F3-88A9-0CD82962C9DD}"/>
              </a:ext>
            </a:extLst>
          </p:cNvPr>
          <p:cNvSpPr/>
          <p:nvPr/>
        </p:nvSpPr>
        <p:spPr>
          <a:xfrm>
            <a:off x="7968081" y="2839048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A20857-C924-4CC4-A177-48387B2D3493}"/>
              </a:ext>
            </a:extLst>
          </p:cNvPr>
          <p:cNvSpPr/>
          <p:nvPr/>
        </p:nvSpPr>
        <p:spPr>
          <a:xfrm>
            <a:off x="9119094" y="284500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307FC6D2-3676-4857-83CB-24DAE41D688E}"/>
              </a:ext>
            </a:extLst>
          </p:cNvPr>
          <p:cNvCxnSpPr>
            <a:cxnSpLocks/>
          </p:cNvCxnSpPr>
          <p:nvPr/>
        </p:nvCxnSpPr>
        <p:spPr>
          <a:xfrm rot="5400000">
            <a:off x="8947976" y="2319004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F2B1C2BF-734C-448F-81CC-CB722D9338A4}"/>
              </a:ext>
            </a:extLst>
          </p:cNvPr>
          <p:cNvCxnSpPr>
            <a:cxnSpLocks/>
          </p:cNvCxnSpPr>
          <p:nvPr/>
        </p:nvCxnSpPr>
        <p:spPr>
          <a:xfrm rot="5400000">
            <a:off x="7799793" y="2319003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B3BDEF5F-975E-4E1A-B6D4-F2632842F230}"/>
              </a:ext>
            </a:extLst>
          </p:cNvPr>
          <p:cNvCxnSpPr>
            <a:cxnSpLocks/>
          </p:cNvCxnSpPr>
          <p:nvPr/>
        </p:nvCxnSpPr>
        <p:spPr>
          <a:xfrm rot="5400000">
            <a:off x="6655318" y="231900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41C8605D-135D-4640-9A11-97F909EF2976}"/>
              </a:ext>
            </a:extLst>
          </p:cNvPr>
          <p:cNvCxnSpPr>
            <a:cxnSpLocks/>
          </p:cNvCxnSpPr>
          <p:nvPr/>
        </p:nvCxnSpPr>
        <p:spPr>
          <a:xfrm rot="5400000">
            <a:off x="5507135" y="231900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AFEC0A32-6BC8-4FDF-A590-121E3500A08C}"/>
              </a:ext>
            </a:extLst>
          </p:cNvPr>
          <p:cNvCxnSpPr>
            <a:cxnSpLocks/>
          </p:cNvCxnSpPr>
          <p:nvPr/>
        </p:nvCxnSpPr>
        <p:spPr>
          <a:xfrm rot="5400000">
            <a:off x="4359311" y="231900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F66366ED-38AC-433D-9558-BE76E423D699}"/>
              </a:ext>
            </a:extLst>
          </p:cNvPr>
          <p:cNvCxnSpPr>
            <a:cxnSpLocks/>
          </p:cNvCxnSpPr>
          <p:nvPr/>
        </p:nvCxnSpPr>
        <p:spPr>
          <a:xfrm>
            <a:off x="5173003" y="2654421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073B2DC4-102C-430F-B927-16D95433A2A2}"/>
              </a:ext>
            </a:extLst>
          </p:cNvPr>
          <p:cNvCxnSpPr/>
          <p:nvPr/>
        </p:nvCxnSpPr>
        <p:spPr>
          <a:xfrm flipH="1">
            <a:off x="5173003" y="2435999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CE6B30AF-2E96-403A-85CD-82A461B420D7}"/>
              </a:ext>
            </a:extLst>
          </p:cNvPr>
          <p:cNvCxnSpPr>
            <a:cxnSpLocks/>
          </p:cNvCxnSpPr>
          <p:nvPr/>
        </p:nvCxnSpPr>
        <p:spPr>
          <a:xfrm>
            <a:off x="6308108" y="2654421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D5B90A3-51BF-4118-A037-02319C446310}"/>
              </a:ext>
            </a:extLst>
          </p:cNvPr>
          <p:cNvCxnSpPr/>
          <p:nvPr/>
        </p:nvCxnSpPr>
        <p:spPr>
          <a:xfrm flipH="1">
            <a:off x="6308108" y="2435999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B86652B-06E8-41C2-8480-D05DEB22288F}"/>
              </a:ext>
            </a:extLst>
          </p:cNvPr>
          <p:cNvCxnSpPr>
            <a:cxnSpLocks/>
          </p:cNvCxnSpPr>
          <p:nvPr/>
        </p:nvCxnSpPr>
        <p:spPr>
          <a:xfrm>
            <a:off x="7456012" y="2664773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4D19FAC1-0F57-4758-B62C-90942FD05D93}"/>
              </a:ext>
            </a:extLst>
          </p:cNvPr>
          <p:cNvCxnSpPr/>
          <p:nvPr/>
        </p:nvCxnSpPr>
        <p:spPr>
          <a:xfrm flipH="1">
            <a:off x="7456012" y="2446351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9BEC8F0-AB3F-429D-9CA4-1BC9DF9ED4B5}"/>
              </a:ext>
            </a:extLst>
          </p:cNvPr>
          <p:cNvCxnSpPr>
            <a:cxnSpLocks/>
          </p:cNvCxnSpPr>
          <p:nvPr/>
        </p:nvCxnSpPr>
        <p:spPr>
          <a:xfrm>
            <a:off x="8603836" y="2664773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A5F460CA-A58E-4ADD-AC69-25DA4ED0D850}"/>
              </a:ext>
            </a:extLst>
          </p:cNvPr>
          <p:cNvCxnSpPr/>
          <p:nvPr/>
        </p:nvCxnSpPr>
        <p:spPr>
          <a:xfrm flipH="1">
            <a:off x="8603836" y="2446351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502E9A2-91AA-4ECD-A311-40256224169D}"/>
              </a:ext>
            </a:extLst>
          </p:cNvPr>
          <p:cNvCxnSpPr>
            <a:cxnSpLocks/>
          </p:cNvCxnSpPr>
          <p:nvPr/>
        </p:nvCxnSpPr>
        <p:spPr>
          <a:xfrm>
            <a:off x="3651889" y="2667185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3706CFF-2268-442C-93BF-91FAB99D9385}"/>
              </a:ext>
            </a:extLst>
          </p:cNvPr>
          <p:cNvCxnSpPr>
            <a:cxnSpLocks/>
          </p:cNvCxnSpPr>
          <p:nvPr/>
        </p:nvCxnSpPr>
        <p:spPr>
          <a:xfrm flipH="1">
            <a:off x="3628997" y="2579785"/>
            <a:ext cx="431464" cy="687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DAE2C19A-F89C-41DE-803E-660CD14A0197}"/>
              </a:ext>
            </a:extLst>
          </p:cNvPr>
          <p:cNvSpPr txBox="1"/>
          <p:nvPr/>
        </p:nvSpPr>
        <p:spPr>
          <a:xfrm>
            <a:off x="6182086" y="280181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2C151FC-5C3B-49FC-B3D6-D13F9DE80A8F}"/>
              </a:ext>
            </a:extLst>
          </p:cNvPr>
          <p:cNvSpPr txBox="1"/>
          <p:nvPr/>
        </p:nvSpPr>
        <p:spPr>
          <a:xfrm>
            <a:off x="9110098" y="2796520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57F3038C-F21C-4600-B74E-77550706B90A}"/>
              </a:ext>
            </a:extLst>
          </p:cNvPr>
          <p:cNvSpPr txBox="1"/>
          <p:nvPr/>
        </p:nvSpPr>
        <p:spPr>
          <a:xfrm>
            <a:off x="7345026" y="280419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BE1D5846-CBEF-4496-9DF6-FDC083D59FD1}"/>
              </a:ext>
            </a:extLst>
          </p:cNvPr>
          <p:cNvSpPr txBox="1"/>
          <p:nvPr/>
        </p:nvSpPr>
        <p:spPr>
          <a:xfrm>
            <a:off x="8481876" y="2796520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411F8FCC-F72A-4631-ACEA-23C1DBC5254D}"/>
              </a:ext>
            </a:extLst>
          </p:cNvPr>
          <p:cNvSpPr txBox="1"/>
          <p:nvPr/>
        </p:nvSpPr>
        <p:spPr>
          <a:xfrm>
            <a:off x="9659893" y="280119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7B6D0702-A8B2-4046-BE6A-86DC2201374F}"/>
              </a:ext>
            </a:extLst>
          </p:cNvPr>
          <p:cNvSpPr txBox="1"/>
          <p:nvPr/>
        </p:nvSpPr>
        <p:spPr>
          <a:xfrm>
            <a:off x="5050988" y="280181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C94B0B2-9A81-443E-86AA-E3832F969F75}"/>
              </a:ext>
            </a:extLst>
          </p:cNvPr>
          <p:cNvSpPr txBox="1"/>
          <p:nvPr/>
        </p:nvSpPr>
        <p:spPr>
          <a:xfrm>
            <a:off x="5657565" y="280419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491D5257-2ABE-4617-BE99-5BF253240E5C}"/>
              </a:ext>
            </a:extLst>
          </p:cNvPr>
          <p:cNvSpPr txBox="1"/>
          <p:nvPr/>
        </p:nvSpPr>
        <p:spPr>
          <a:xfrm>
            <a:off x="4511850" y="280419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B3E213F0-27D1-4BCF-9B56-06E2E217123A}"/>
              </a:ext>
            </a:extLst>
          </p:cNvPr>
          <p:cNvSpPr txBox="1"/>
          <p:nvPr/>
        </p:nvSpPr>
        <p:spPr>
          <a:xfrm>
            <a:off x="6803835" y="2800089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FC6AA61-EE0E-40A9-B5C1-DB5AD11E1ED3}"/>
              </a:ext>
            </a:extLst>
          </p:cNvPr>
          <p:cNvSpPr txBox="1"/>
          <p:nvPr/>
        </p:nvSpPr>
        <p:spPr>
          <a:xfrm>
            <a:off x="7964753" y="280419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88BC8EF1-689A-49F0-8A24-8650F57D6B13}"/>
              </a:ext>
            </a:extLst>
          </p:cNvPr>
          <p:cNvCxnSpPr>
            <a:cxnSpLocks/>
          </p:cNvCxnSpPr>
          <p:nvPr/>
        </p:nvCxnSpPr>
        <p:spPr>
          <a:xfrm flipH="1">
            <a:off x="2957414" y="4858163"/>
            <a:ext cx="7866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2C40F286-A1E6-4534-99C1-512E2E21125E}"/>
              </a:ext>
            </a:extLst>
          </p:cNvPr>
          <p:cNvCxnSpPr>
            <a:cxnSpLocks/>
          </p:cNvCxnSpPr>
          <p:nvPr/>
        </p:nvCxnSpPr>
        <p:spPr>
          <a:xfrm flipV="1">
            <a:off x="10824125" y="2228297"/>
            <a:ext cx="0" cy="262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7CCBB821-FD5A-40B7-B9F5-A8CA54BD1B96}"/>
              </a:ext>
            </a:extLst>
          </p:cNvPr>
          <p:cNvSpPr txBox="1"/>
          <p:nvPr/>
        </p:nvSpPr>
        <p:spPr>
          <a:xfrm>
            <a:off x="10622161" y="1921050"/>
            <a:ext cx="57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dirty="0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AF9D6BCE-3310-40E4-AE52-5AE9F23E81E7}"/>
              </a:ext>
            </a:extLst>
          </p:cNvPr>
          <p:cNvSpPr txBox="1"/>
          <p:nvPr/>
        </p:nvSpPr>
        <p:spPr>
          <a:xfrm>
            <a:off x="9185460" y="1795116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[0]</a:t>
            </a:r>
            <a:endParaRPr lang="zh-TW" altLang="en-US" sz="1100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06AEC955-E986-404E-87D5-4813E8D71948}"/>
              </a:ext>
            </a:extLst>
          </p:cNvPr>
          <p:cNvSpPr txBox="1"/>
          <p:nvPr/>
        </p:nvSpPr>
        <p:spPr>
          <a:xfrm>
            <a:off x="8061672" y="1791193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[1]</a:t>
            </a:r>
            <a:endParaRPr lang="zh-TW" altLang="en-US" sz="1100" dirty="0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C1554808-6346-45A6-9B45-5172B8A46028}"/>
              </a:ext>
            </a:extLst>
          </p:cNvPr>
          <p:cNvSpPr txBox="1"/>
          <p:nvPr/>
        </p:nvSpPr>
        <p:spPr>
          <a:xfrm>
            <a:off x="6913489" y="1794174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[2]</a:t>
            </a:r>
            <a:endParaRPr lang="zh-TW" altLang="en-US" sz="11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4BA51591-21EA-462A-9C58-C6E486980377}"/>
              </a:ext>
            </a:extLst>
          </p:cNvPr>
          <p:cNvSpPr txBox="1"/>
          <p:nvPr/>
        </p:nvSpPr>
        <p:spPr>
          <a:xfrm>
            <a:off x="5751751" y="1790245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[3]</a:t>
            </a:r>
            <a:endParaRPr lang="zh-TW" altLang="en-US" sz="1100" dirty="0"/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97CDEE27-E086-4D00-B099-04D3B0D0B4D6}"/>
              </a:ext>
            </a:extLst>
          </p:cNvPr>
          <p:cNvSpPr txBox="1"/>
          <p:nvPr/>
        </p:nvSpPr>
        <p:spPr>
          <a:xfrm>
            <a:off x="4615766" y="1795116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[4]</a:t>
            </a:r>
            <a:endParaRPr lang="zh-TW" altLang="en-US" sz="1100" dirty="0"/>
          </a:p>
        </p:txBody>
      </p: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1842E29E-6BBA-46CF-9572-0733868ED181}"/>
              </a:ext>
            </a:extLst>
          </p:cNvPr>
          <p:cNvCxnSpPr/>
          <p:nvPr/>
        </p:nvCxnSpPr>
        <p:spPr>
          <a:xfrm>
            <a:off x="4885316" y="3225512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3EF5F98E-3C88-4F37-9508-264D2C73D8F3}"/>
              </a:ext>
            </a:extLst>
          </p:cNvPr>
          <p:cNvCxnSpPr/>
          <p:nvPr/>
        </p:nvCxnSpPr>
        <p:spPr>
          <a:xfrm>
            <a:off x="6040270" y="3225512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A79DFCB1-AF61-4126-AE2E-3105D3158765}"/>
              </a:ext>
            </a:extLst>
          </p:cNvPr>
          <p:cNvCxnSpPr/>
          <p:nvPr/>
        </p:nvCxnSpPr>
        <p:spPr>
          <a:xfrm>
            <a:off x="7199179" y="3225511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771EA792-9B46-41FB-80B7-40EAF2AA92F7}"/>
              </a:ext>
            </a:extLst>
          </p:cNvPr>
          <p:cNvCxnSpPr/>
          <p:nvPr/>
        </p:nvCxnSpPr>
        <p:spPr>
          <a:xfrm>
            <a:off x="8350191" y="3225511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78ED6A88-9529-4AA3-AF8B-0EB0B76781B9}"/>
              </a:ext>
            </a:extLst>
          </p:cNvPr>
          <p:cNvCxnSpPr/>
          <p:nvPr/>
        </p:nvCxnSpPr>
        <p:spPr>
          <a:xfrm>
            <a:off x="9501205" y="3225511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616A065B-CB0E-4A1E-8811-D152678742B8}"/>
              </a:ext>
            </a:extLst>
          </p:cNvPr>
          <p:cNvSpPr txBox="1"/>
          <p:nvPr/>
        </p:nvSpPr>
        <p:spPr>
          <a:xfrm>
            <a:off x="4601278" y="3546910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out[4]</a:t>
            </a:r>
            <a:endParaRPr lang="zh-TW" altLang="en-US" sz="1100" dirty="0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2F9D766D-854C-4DE7-8286-CCF785F33541}"/>
              </a:ext>
            </a:extLst>
          </p:cNvPr>
          <p:cNvSpPr txBox="1"/>
          <p:nvPr/>
        </p:nvSpPr>
        <p:spPr>
          <a:xfrm>
            <a:off x="8125074" y="3519041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out[1]</a:t>
            </a:r>
            <a:endParaRPr lang="zh-TW" altLang="en-US" sz="1100" dirty="0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13CC46DE-96A0-4B1D-B708-5D584BB5631E}"/>
              </a:ext>
            </a:extLst>
          </p:cNvPr>
          <p:cNvSpPr txBox="1"/>
          <p:nvPr/>
        </p:nvSpPr>
        <p:spPr>
          <a:xfrm>
            <a:off x="6938412" y="3558877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out[2]</a:t>
            </a:r>
            <a:endParaRPr lang="zh-TW" altLang="en-US" sz="1100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B79DE7AC-AF99-4745-8F0C-30D206532612}"/>
              </a:ext>
            </a:extLst>
          </p:cNvPr>
          <p:cNvSpPr txBox="1"/>
          <p:nvPr/>
        </p:nvSpPr>
        <p:spPr>
          <a:xfrm>
            <a:off x="5751750" y="3554160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out[3]</a:t>
            </a:r>
            <a:endParaRPr lang="zh-TW" altLang="en-US" sz="11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2DE5F977-9A46-40AE-9083-E883B1BCD394}"/>
              </a:ext>
            </a:extLst>
          </p:cNvPr>
          <p:cNvSpPr txBox="1"/>
          <p:nvPr/>
        </p:nvSpPr>
        <p:spPr>
          <a:xfrm>
            <a:off x="9232350" y="3561711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out[0]</a:t>
            </a:r>
            <a:endParaRPr lang="zh-TW" altLang="en-US" sz="1100" dirty="0"/>
          </a:p>
        </p:txBody>
      </p: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82F88D63-A33E-4F9D-802B-B5C7E1552556}"/>
              </a:ext>
            </a:extLst>
          </p:cNvPr>
          <p:cNvCxnSpPr/>
          <p:nvPr/>
        </p:nvCxnSpPr>
        <p:spPr>
          <a:xfrm>
            <a:off x="4885316" y="3772704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3A370A86-FD1B-4222-AD31-E32828FB1D72}"/>
              </a:ext>
            </a:extLst>
          </p:cNvPr>
          <p:cNvCxnSpPr/>
          <p:nvPr/>
        </p:nvCxnSpPr>
        <p:spPr>
          <a:xfrm>
            <a:off x="6033140" y="3787480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8EBFA2E3-A043-479F-AC7E-580D2D3670DE}"/>
              </a:ext>
            </a:extLst>
          </p:cNvPr>
          <p:cNvCxnSpPr/>
          <p:nvPr/>
        </p:nvCxnSpPr>
        <p:spPr>
          <a:xfrm>
            <a:off x="7215197" y="3799451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4C4DCE91-D66F-4641-8AAF-B4F4C433BD70}"/>
              </a:ext>
            </a:extLst>
          </p:cNvPr>
          <p:cNvCxnSpPr/>
          <p:nvPr/>
        </p:nvCxnSpPr>
        <p:spPr>
          <a:xfrm>
            <a:off x="8350191" y="3799452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E0145E73-3C8C-4EC0-A12D-BE7514F2D5B4}"/>
              </a:ext>
            </a:extLst>
          </p:cNvPr>
          <p:cNvCxnSpPr/>
          <p:nvPr/>
        </p:nvCxnSpPr>
        <p:spPr>
          <a:xfrm>
            <a:off x="9520869" y="3808519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1C21C0A1-7338-450D-B0B3-1F8C611F4FF7}"/>
              </a:ext>
            </a:extLst>
          </p:cNvPr>
          <p:cNvCxnSpPr>
            <a:cxnSpLocks/>
          </p:cNvCxnSpPr>
          <p:nvPr/>
        </p:nvCxnSpPr>
        <p:spPr>
          <a:xfrm flipH="1">
            <a:off x="2940755" y="4103338"/>
            <a:ext cx="974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6CD683B2-712C-4412-8702-FF37E281070B}"/>
              </a:ext>
            </a:extLst>
          </p:cNvPr>
          <p:cNvSpPr txBox="1"/>
          <p:nvPr/>
        </p:nvSpPr>
        <p:spPr>
          <a:xfrm>
            <a:off x="4060461" y="2821977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F9938D9C-2ECF-4A15-B0AE-18F0F693516E}"/>
              </a:ext>
            </a:extLst>
          </p:cNvPr>
          <p:cNvSpPr/>
          <p:nvPr/>
        </p:nvSpPr>
        <p:spPr>
          <a:xfrm>
            <a:off x="2992835" y="283904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B0BD8988-0DCA-495A-822B-7D62E2237DAA}"/>
              </a:ext>
            </a:extLst>
          </p:cNvPr>
          <p:cNvSpPr txBox="1"/>
          <p:nvPr/>
        </p:nvSpPr>
        <p:spPr>
          <a:xfrm>
            <a:off x="2983839" y="279055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8F8D7B62-EFBB-4E33-AC15-734CF0FB9951}"/>
              </a:ext>
            </a:extLst>
          </p:cNvPr>
          <p:cNvSpPr txBox="1"/>
          <p:nvPr/>
        </p:nvSpPr>
        <p:spPr>
          <a:xfrm>
            <a:off x="3533634" y="279523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FF566188-1CBE-4A30-929C-971650DB7A4B}"/>
              </a:ext>
            </a:extLst>
          </p:cNvPr>
          <p:cNvCxnSpPr>
            <a:cxnSpLocks/>
          </p:cNvCxnSpPr>
          <p:nvPr/>
        </p:nvCxnSpPr>
        <p:spPr>
          <a:xfrm flipH="1">
            <a:off x="4313341" y="2436301"/>
            <a:ext cx="331414" cy="73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C369CD6D-4B94-4F75-886A-6931060FFB2A}"/>
              </a:ext>
            </a:extLst>
          </p:cNvPr>
          <p:cNvSpPr txBox="1"/>
          <p:nvPr/>
        </p:nvSpPr>
        <p:spPr>
          <a:xfrm>
            <a:off x="4050729" y="2312637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7F04A5C8-7EC1-4536-AEFF-B994249FE0D4}"/>
              </a:ext>
            </a:extLst>
          </p:cNvPr>
          <p:cNvSpPr txBox="1"/>
          <p:nvPr/>
        </p:nvSpPr>
        <p:spPr>
          <a:xfrm>
            <a:off x="4023824" y="3860152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B6EB822D-E15B-4C50-AFD2-C637F59668D7}"/>
              </a:ext>
            </a:extLst>
          </p:cNvPr>
          <p:cNvCxnSpPr/>
          <p:nvPr/>
        </p:nvCxnSpPr>
        <p:spPr>
          <a:xfrm>
            <a:off x="4313341" y="4103338"/>
            <a:ext cx="5205307" cy="3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D8F0B50E-F1D6-4D64-BA1E-91CA1F5BBC4C}"/>
              </a:ext>
            </a:extLst>
          </p:cNvPr>
          <p:cNvSpPr txBox="1"/>
          <p:nvPr/>
        </p:nvSpPr>
        <p:spPr>
          <a:xfrm>
            <a:off x="731675" y="4350403"/>
            <a:ext cx="929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dout</a:t>
            </a:r>
            <a:r>
              <a:rPr lang="en-US" altLang="zh-TW" sz="1100" dirty="0"/>
              <a:t>[31:0]</a:t>
            </a:r>
            <a:endParaRPr lang="zh-TW" altLang="en-US" sz="1100" dirty="0"/>
          </a:p>
        </p:txBody>
      </p:sp>
      <p:sp>
        <p:nvSpPr>
          <p:cNvPr id="195" name="流程圖: 人工作業 194">
            <a:extLst>
              <a:ext uri="{FF2B5EF4-FFF2-40B4-BE49-F238E27FC236}">
                <a16:creationId xmlns:a16="http://schemas.microsoft.com/office/drawing/2014/main" id="{AD04EA51-7E2F-4845-93EE-1C17E3884E7E}"/>
              </a:ext>
            </a:extLst>
          </p:cNvPr>
          <p:cNvSpPr/>
          <p:nvPr/>
        </p:nvSpPr>
        <p:spPr>
          <a:xfrm rot="5400000">
            <a:off x="1982773" y="4162159"/>
            <a:ext cx="1366390" cy="587483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BB142B1A-136D-4380-93BC-E35B4526686A}"/>
              </a:ext>
            </a:extLst>
          </p:cNvPr>
          <p:cNvCxnSpPr/>
          <p:nvPr/>
        </p:nvCxnSpPr>
        <p:spPr>
          <a:xfrm>
            <a:off x="3357020" y="3236154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BC16F51C-1E9A-46C6-B29E-4C30353B7DC7}"/>
              </a:ext>
            </a:extLst>
          </p:cNvPr>
          <p:cNvSpPr txBox="1"/>
          <p:nvPr/>
        </p:nvSpPr>
        <p:spPr>
          <a:xfrm>
            <a:off x="3072982" y="3557552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out[31]</a:t>
            </a:r>
            <a:endParaRPr lang="zh-TW" altLang="en-US" sz="1100" dirty="0"/>
          </a:p>
        </p:txBody>
      </p: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DC4FEA69-E455-4A11-9FF1-469FAA09C68D}"/>
              </a:ext>
            </a:extLst>
          </p:cNvPr>
          <p:cNvCxnSpPr/>
          <p:nvPr/>
        </p:nvCxnSpPr>
        <p:spPr>
          <a:xfrm>
            <a:off x="3357020" y="3783346"/>
            <a:ext cx="0" cy="32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C9EEA583-FD61-41A7-933A-DF785A0094ED}"/>
              </a:ext>
            </a:extLst>
          </p:cNvPr>
          <p:cNvCxnSpPr>
            <a:cxnSpLocks/>
            <a:stCxn id="195" idx="2"/>
            <a:endCxn id="190" idx="3"/>
          </p:cNvCxnSpPr>
          <p:nvPr/>
        </p:nvCxnSpPr>
        <p:spPr>
          <a:xfrm flipH="1">
            <a:off x="1661253" y="4455901"/>
            <a:ext cx="710974" cy="2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BE9D7BED-42E3-4297-BCB0-36A8BF888967}"/>
              </a:ext>
            </a:extLst>
          </p:cNvPr>
          <p:cNvSpPr txBox="1"/>
          <p:nvPr/>
        </p:nvSpPr>
        <p:spPr>
          <a:xfrm>
            <a:off x="2211115" y="4357194"/>
            <a:ext cx="9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MUX</a:t>
            </a:r>
            <a:endParaRPr lang="en-US" altLang="zh-TW" sz="1200" b="0" dirty="0">
              <a:effectLst/>
            </a:endParaRPr>
          </a:p>
          <a:p>
            <a:br>
              <a:rPr lang="en-US" altLang="zh-TW" sz="1200" dirty="0"/>
            </a:br>
            <a:endParaRPr lang="zh-TW" altLang="en-US" sz="1200" dirty="0"/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FD1A8B30-B7FE-451C-BEDF-551573ACC2D1}"/>
              </a:ext>
            </a:extLst>
          </p:cNvPr>
          <p:cNvSpPr txBox="1"/>
          <p:nvPr/>
        </p:nvSpPr>
        <p:spPr>
          <a:xfrm>
            <a:off x="6306373" y="932003"/>
            <a:ext cx="82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SLL1</a:t>
            </a:r>
            <a:endParaRPr lang="zh-TW" altLang="en-US" sz="2400" b="1" dirty="0"/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75139DE3-7B4E-4389-80F4-78EB061E3FF9}"/>
              </a:ext>
            </a:extLst>
          </p:cNvPr>
          <p:cNvCxnSpPr>
            <a:cxnSpLocks/>
          </p:cNvCxnSpPr>
          <p:nvPr/>
        </p:nvCxnSpPr>
        <p:spPr>
          <a:xfrm rot="5400000">
            <a:off x="2815033" y="230825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F5DFFE8-25BA-4F41-A1DF-3D163E64350A}"/>
              </a:ext>
            </a:extLst>
          </p:cNvPr>
          <p:cNvSpPr txBox="1"/>
          <p:nvPr/>
        </p:nvSpPr>
        <p:spPr>
          <a:xfrm>
            <a:off x="3071488" y="1784366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[31]</a:t>
            </a:r>
            <a:endParaRPr lang="zh-TW" altLang="en-US" sz="1100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5AF6BBD-47CE-4FC1-AB9C-81103A915F63}"/>
              </a:ext>
            </a:extLst>
          </p:cNvPr>
          <p:cNvCxnSpPr/>
          <p:nvPr/>
        </p:nvCxnSpPr>
        <p:spPr>
          <a:xfrm flipH="1">
            <a:off x="2474363" y="2436301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5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87954D-7BB5-4356-8215-4B246E92A335}"/>
              </a:ext>
            </a:extLst>
          </p:cNvPr>
          <p:cNvSpPr/>
          <p:nvPr/>
        </p:nvSpPr>
        <p:spPr>
          <a:xfrm>
            <a:off x="6517692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B0D190-487F-4D89-8B73-47B9FD2830F6}"/>
              </a:ext>
            </a:extLst>
          </p:cNvPr>
          <p:cNvSpPr/>
          <p:nvPr/>
        </p:nvSpPr>
        <p:spPr>
          <a:xfrm>
            <a:off x="4067453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AD81367-1F64-43A1-9181-EBC4A993708F}"/>
              </a:ext>
            </a:extLst>
          </p:cNvPr>
          <p:cNvCxnSpPr>
            <a:cxnSpLocks/>
          </p:cNvCxnSpPr>
          <p:nvPr/>
        </p:nvCxnSpPr>
        <p:spPr>
          <a:xfrm>
            <a:off x="4367814" y="1689694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8B5967-3EAE-4082-872D-A3B029753E00}"/>
              </a:ext>
            </a:extLst>
          </p:cNvPr>
          <p:cNvCxnSpPr>
            <a:cxnSpLocks/>
          </p:cNvCxnSpPr>
          <p:nvPr/>
        </p:nvCxnSpPr>
        <p:spPr>
          <a:xfrm>
            <a:off x="6900911" y="1689694"/>
            <a:ext cx="0" cy="7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BBBC72D-C479-46AD-A3AF-50034F2474C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67814" y="1689694"/>
            <a:ext cx="3987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050BDB-F61A-446F-AB73-1973E4EBEAF0}"/>
              </a:ext>
            </a:extLst>
          </p:cNvPr>
          <p:cNvSpPr txBox="1"/>
          <p:nvPr/>
        </p:nvSpPr>
        <p:spPr>
          <a:xfrm>
            <a:off x="8355370" y="153580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90797E-D0B4-4947-8839-508E57ECAB90}"/>
              </a:ext>
            </a:extLst>
          </p:cNvPr>
          <p:cNvSpPr txBox="1"/>
          <p:nvPr/>
        </p:nvSpPr>
        <p:spPr>
          <a:xfrm>
            <a:off x="4157711" y="2465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80BDFF-A09F-4A7E-9A7A-698D98F6D566}"/>
              </a:ext>
            </a:extLst>
          </p:cNvPr>
          <p:cNvSpPr txBox="1"/>
          <p:nvPr/>
        </p:nvSpPr>
        <p:spPr>
          <a:xfrm>
            <a:off x="7498672" y="246799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855787-68CF-4C8C-85C2-8527BD9F48C7}"/>
              </a:ext>
            </a:extLst>
          </p:cNvPr>
          <p:cNvSpPr txBox="1"/>
          <p:nvPr/>
        </p:nvSpPr>
        <p:spPr>
          <a:xfrm>
            <a:off x="6667876" y="2468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9743E3B-40DA-4D5D-B223-263BE5A618F5}"/>
              </a:ext>
            </a:extLst>
          </p:cNvPr>
          <p:cNvCxnSpPr>
            <a:cxnSpLocks/>
          </p:cNvCxnSpPr>
          <p:nvPr/>
        </p:nvCxnSpPr>
        <p:spPr>
          <a:xfrm>
            <a:off x="7710258" y="2228295"/>
            <a:ext cx="0" cy="2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3C9D6D-8321-45FF-B4CE-64E125739C88}"/>
              </a:ext>
            </a:extLst>
          </p:cNvPr>
          <p:cNvSpPr txBox="1"/>
          <p:nvPr/>
        </p:nvSpPr>
        <p:spPr>
          <a:xfrm>
            <a:off x="7363291" y="1923487"/>
            <a:ext cx="83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src</a:t>
            </a:r>
            <a:r>
              <a:rPr lang="en-US" altLang="zh-TW" sz="1200" dirty="0"/>
              <a:t> [31:0]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EC7BED7-776D-4E5B-B6BD-12468E2753C2}"/>
              </a:ext>
            </a:extLst>
          </p:cNvPr>
          <p:cNvSpPr txBox="1"/>
          <p:nvPr/>
        </p:nvSpPr>
        <p:spPr>
          <a:xfrm>
            <a:off x="6459977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 [31:0]</a:t>
            </a:r>
            <a:endParaRPr lang="zh-TW" altLang="en-US" sz="1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16348A3-B974-4B12-ADC7-D0FEE746A797}"/>
              </a:ext>
            </a:extLst>
          </p:cNvPr>
          <p:cNvCxnSpPr>
            <a:cxnSpLocks/>
          </p:cNvCxnSpPr>
          <p:nvPr/>
        </p:nvCxnSpPr>
        <p:spPr>
          <a:xfrm flipH="1">
            <a:off x="5630659" y="3011758"/>
            <a:ext cx="87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EC39D17-132B-4C8A-B017-BF79463923F3}"/>
              </a:ext>
            </a:extLst>
          </p:cNvPr>
          <p:cNvSpPr txBox="1"/>
          <p:nvPr/>
        </p:nvSpPr>
        <p:spPr>
          <a:xfrm>
            <a:off x="5184561" y="282594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112A9C-CBDC-445C-B8C4-B2045A7F9D81}"/>
              </a:ext>
            </a:extLst>
          </p:cNvPr>
          <p:cNvSpPr txBox="1"/>
          <p:nvPr/>
        </p:nvSpPr>
        <p:spPr>
          <a:xfrm>
            <a:off x="2581926" y="2863288"/>
            <a:ext cx="894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0C5437C-7675-4D02-837B-63257344109D}"/>
              </a:ext>
            </a:extLst>
          </p:cNvPr>
          <p:cNvCxnSpPr>
            <a:cxnSpLocks/>
          </p:cNvCxnSpPr>
          <p:nvPr/>
        </p:nvCxnSpPr>
        <p:spPr>
          <a:xfrm flipH="1">
            <a:off x="3435659" y="3011758"/>
            <a:ext cx="63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C863E2C-9A61-4518-BE96-7CCC6494A723}"/>
              </a:ext>
            </a:extLst>
          </p:cNvPr>
          <p:cNvSpPr txBox="1"/>
          <p:nvPr/>
        </p:nvSpPr>
        <p:spPr>
          <a:xfrm>
            <a:off x="4017881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 [31:0]</a:t>
            </a:r>
            <a:endParaRPr lang="zh-TW" altLang="en-US" sz="1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2EE9237-973B-4CB9-9925-B914FB5C4A74}"/>
              </a:ext>
            </a:extLst>
          </p:cNvPr>
          <p:cNvSpPr txBox="1"/>
          <p:nvPr/>
        </p:nvSpPr>
        <p:spPr>
          <a:xfrm>
            <a:off x="5842650" y="1134056"/>
            <a:ext cx="82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SLL2</a:t>
            </a:r>
            <a:endParaRPr lang="zh-TW" altLang="en-US" sz="2400" b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65E6EB-3D34-42F5-93F6-BEDF18B1A6E5}"/>
              </a:ext>
            </a:extLst>
          </p:cNvPr>
          <p:cNvSpPr txBox="1"/>
          <p:nvPr/>
        </p:nvSpPr>
        <p:spPr>
          <a:xfrm>
            <a:off x="4518363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SLL1</a:t>
            </a:r>
            <a:endParaRPr lang="zh-TW" altLang="en-US" sz="1600" b="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C224751-0A07-4408-A35B-F26C201AEA73}"/>
              </a:ext>
            </a:extLst>
          </p:cNvPr>
          <p:cNvSpPr txBox="1"/>
          <p:nvPr/>
        </p:nvSpPr>
        <p:spPr>
          <a:xfrm>
            <a:off x="6992092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SLL1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362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2C1704-6207-4F34-B642-705780540A35}"/>
              </a:ext>
            </a:extLst>
          </p:cNvPr>
          <p:cNvSpPr/>
          <p:nvPr/>
        </p:nvSpPr>
        <p:spPr>
          <a:xfrm>
            <a:off x="6517692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FF5752-0AD2-431B-B60A-F70B5F93F4BE}"/>
              </a:ext>
            </a:extLst>
          </p:cNvPr>
          <p:cNvSpPr/>
          <p:nvPr/>
        </p:nvSpPr>
        <p:spPr>
          <a:xfrm>
            <a:off x="4067453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ADE2878-543F-4885-A2D0-5FA818FA56A9}"/>
              </a:ext>
            </a:extLst>
          </p:cNvPr>
          <p:cNvCxnSpPr>
            <a:cxnSpLocks/>
          </p:cNvCxnSpPr>
          <p:nvPr/>
        </p:nvCxnSpPr>
        <p:spPr>
          <a:xfrm>
            <a:off x="4367814" y="1689694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29D40F2-3D6A-4BAB-AD6B-A9902EA9D76C}"/>
              </a:ext>
            </a:extLst>
          </p:cNvPr>
          <p:cNvCxnSpPr>
            <a:cxnSpLocks/>
          </p:cNvCxnSpPr>
          <p:nvPr/>
        </p:nvCxnSpPr>
        <p:spPr>
          <a:xfrm>
            <a:off x="6900911" y="1689694"/>
            <a:ext cx="0" cy="7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4FDAA0E-225F-4482-BD14-320E5AEFC6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67814" y="1689694"/>
            <a:ext cx="3987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8F4E1C-93B2-427D-AFDD-808425BE468D}"/>
              </a:ext>
            </a:extLst>
          </p:cNvPr>
          <p:cNvSpPr txBox="1"/>
          <p:nvPr/>
        </p:nvSpPr>
        <p:spPr>
          <a:xfrm>
            <a:off x="8355370" y="153580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305985-DFB5-48F0-A5BC-ADAD10AEEC95}"/>
              </a:ext>
            </a:extLst>
          </p:cNvPr>
          <p:cNvSpPr txBox="1"/>
          <p:nvPr/>
        </p:nvSpPr>
        <p:spPr>
          <a:xfrm>
            <a:off x="4157711" y="2465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509F6D-DC5B-46C2-B360-0DE2314665C8}"/>
              </a:ext>
            </a:extLst>
          </p:cNvPr>
          <p:cNvSpPr txBox="1"/>
          <p:nvPr/>
        </p:nvSpPr>
        <p:spPr>
          <a:xfrm>
            <a:off x="7498672" y="246799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0453CE-D525-42C9-9318-DCBEC63F5431}"/>
              </a:ext>
            </a:extLst>
          </p:cNvPr>
          <p:cNvSpPr txBox="1"/>
          <p:nvPr/>
        </p:nvSpPr>
        <p:spPr>
          <a:xfrm>
            <a:off x="6667876" y="2468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F54249-BFE8-4896-95EE-0B93B809C8BF}"/>
              </a:ext>
            </a:extLst>
          </p:cNvPr>
          <p:cNvCxnSpPr>
            <a:cxnSpLocks/>
          </p:cNvCxnSpPr>
          <p:nvPr/>
        </p:nvCxnSpPr>
        <p:spPr>
          <a:xfrm>
            <a:off x="7710258" y="2228295"/>
            <a:ext cx="0" cy="2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598B8F-1200-47A5-BB70-BCB9D4372A16}"/>
              </a:ext>
            </a:extLst>
          </p:cNvPr>
          <p:cNvSpPr txBox="1"/>
          <p:nvPr/>
        </p:nvSpPr>
        <p:spPr>
          <a:xfrm>
            <a:off x="7363291" y="1923487"/>
            <a:ext cx="83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src</a:t>
            </a:r>
            <a:r>
              <a:rPr lang="en-US" altLang="zh-TW" sz="1200" dirty="0"/>
              <a:t> [31:0]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561A56-EAFD-4A96-B3FB-64FDEC1A988F}"/>
              </a:ext>
            </a:extLst>
          </p:cNvPr>
          <p:cNvSpPr txBox="1"/>
          <p:nvPr/>
        </p:nvSpPr>
        <p:spPr>
          <a:xfrm>
            <a:off x="6459977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 [31:0]</a:t>
            </a:r>
            <a:endParaRPr lang="zh-TW" altLang="en-US" sz="1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E0142E-AA47-4C6B-AE20-D6D170AB3D1C}"/>
              </a:ext>
            </a:extLst>
          </p:cNvPr>
          <p:cNvCxnSpPr>
            <a:cxnSpLocks/>
          </p:cNvCxnSpPr>
          <p:nvPr/>
        </p:nvCxnSpPr>
        <p:spPr>
          <a:xfrm flipH="1">
            <a:off x="5630659" y="3011758"/>
            <a:ext cx="87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F7E625-1966-4CB3-AA4B-C11D01F31676}"/>
              </a:ext>
            </a:extLst>
          </p:cNvPr>
          <p:cNvSpPr txBox="1"/>
          <p:nvPr/>
        </p:nvSpPr>
        <p:spPr>
          <a:xfrm>
            <a:off x="5184561" y="282594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1C5FF3-CB86-4164-AF5A-E9A7904C18B9}"/>
              </a:ext>
            </a:extLst>
          </p:cNvPr>
          <p:cNvSpPr txBox="1"/>
          <p:nvPr/>
        </p:nvSpPr>
        <p:spPr>
          <a:xfrm>
            <a:off x="2581926" y="2863288"/>
            <a:ext cx="894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CB78AE3-2E86-47EB-918E-0192AFD613D7}"/>
              </a:ext>
            </a:extLst>
          </p:cNvPr>
          <p:cNvCxnSpPr>
            <a:cxnSpLocks/>
          </p:cNvCxnSpPr>
          <p:nvPr/>
        </p:nvCxnSpPr>
        <p:spPr>
          <a:xfrm flipH="1">
            <a:off x="3435659" y="3011758"/>
            <a:ext cx="63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9092F4-A07A-43A2-97B0-B066337CF82F}"/>
              </a:ext>
            </a:extLst>
          </p:cNvPr>
          <p:cNvSpPr txBox="1"/>
          <p:nvPr/>
        </p:nvSpPr>
        <p:spPr>
          <a:xfrm>
            <a:off x="4017881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 [31:0]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2934479-5C4C-47BF-AC81-4B50E487C118}"/>
              </a:ext>
            </a:extLst>
          </p:cNvPr>
          <p:cNvSpPr txBox="1"/>
          <p:nvPr/>
        </p:nvSpPr>
        <p:spPr>
          <a:xfrm>
            <a:off x="5842650" y="1134056"/>
            <a:ext cx="82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SLL4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E4656A3-123B-40FC-86D4-BD2144DAA480}"/>
              </a:ext>
            </a:extLst>
          </p:cNvPr>
          <p:cNvSpPr txBox="1"/>
          <p:nvPr/>
        </p:nvSpPr>
        <p:spPr>
          <a:xfrm>
            <a:off x="4518363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SLL2</a:t>
            </a:r>
            <a:endParaRPr lang="zh-TW" altLang="en-US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D6F0D9C-18F8-4442-8370-D68BFC079236}"/>
              </a:ext>
            </a:extLst>
          </p:cNvPr>
          <p:cNvSpPr txBox="1"/>
          <p:nvPr/>
        </p:nvSpPr>
        <p:spPr>
          <a:xfrm>
            <a:off x="6992092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SLL2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04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22C394-34C8-4535-B3E3-BB129F1CEC66}"/>
              </a:ext>
            </a:extLst>
          </p:cNvPr>
          <p:cNvSpPr/>
          <p:nvPr/>
        </p:nvSpPr>
        <p:spPr>
          <a:xfrm>
            <a:off x="6517692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18ED83-2EDC-4A43-91CB-75BF0B1F070F}"/>
              </a:ext>
            </a:extLst>
          </p:cNvPr>
          <p:cNvSpPr/>
          <p:nvPr/>
        </p:nvSpPr>
        <p:spPr>
          <a:xfrm>
            <a:off x="4067453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F2BCC3-BC08-4572-BB73-37C7E0633B9B}"/>
              </a:ext>
            </a:extLst>
          </p:cNvPr>
          <p:cNvCxnSpPr>
            <a:cxnSpLocks/>
          </p:cNvCxnSpPr>
          <p:nvPr/>
        </p:nvCxnSpPr>
        <p:spPr>
          <a:xfrm>
            <a:off x="4367814" y="1689694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BE775DB-4B22-45F5-A23B-CAFA1341A0DB}"/>
              </a:ext>
            </a:extLst>
          </p:cNvPr>
          <p:cNvCxnSpPr>
            <a:cxnSpLocks/>
          </p:cNvCxnSpPr>
          <p:nvPr/>
        </p:nvCxnSpPr>
        <p:spPr>
          <a:xfrm>
            <a:off x="6900911" y="1689694"/>
            <a:ext cx="0" cy="7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6E11FD9-7499-4642-81DB-E959B8B01B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67814" y="1689694"/>
            <a:ext cx="3987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B56ABA-C90C-4055-9799-8110910B38CF}"/>
              </a:ext>
            </a:extLst>
          </p:cNvPr>
          <p:cNvSpPr txBox="1"/>
          <p:nvPr/>
        </p:nvSpPr>
        <p:spPr>
          <a:xfrm>
            <a:off x="8355370" y="153580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BA43EF-ABF7-4AA5-958A-76E5C68BB056}"/>
              </a:ext>
            </a:extLst>
          </p:cNvPr>
          <p:cNvSpPr txBox="1"/>
          <p:nvPr/>
        </p:nvSpPr>
        <p:spPr>
          <a:xfrm>
            <a:off x="4157711" y="2465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0A2F84-6DEC-47E6-A816-7EF5D07C65BC}"/>
              </a:ext>
            </a:extLst>
          </p:cNvPr>
          <p:cNvSpPr txBox="1"/>
          <p:nvPr/>
        </p:nvSpPr>
        <p:spPr>
          <a:xfrm>
            <a:off x="7498672" y="246799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3ED900-52BC-42F4-9F01-8BAC15A636C7}"/>
              </a:ext>
            </a:extLst>
          </p:cNvPr>
          <p:cNvSpPr txBox="1"/>
          <p:nvPr/>
        </p:nvSpPr>
        <p:spPr>
          <a:xfrm>
            <a:off x="6667876" y="2468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91AAB5D-BD87-48BB-AE69-0C15B94E27C5}"/>
              </a:ext>
            </a:extLst>
          </p:cNvPr>
          <p:cNvCxnSpPr>
            <a:cxnSpLocks/>
          </p:cNvCxnSpPr>
          <p:nvPr/>
        </p:nvCxnSpPr>
        <p:spPr>
          <a:xfrm>
            <a:off x="7710258" y="2228295"/>
            <a:ext cx="0" cy="2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B84113D-F416-4768-AD9F-1DE44F3EA2A3}"/>
              </a:ext>
            </a:extLst>
          </p:cNvPr>
          <p:cNvSpPr txBox="1"/>
          <p:nvPr/>
        </p:nvSpPr>
        <p:spPr>
          <a:xfrm>
            <a:off x="7363291" y="1923487"/>
            <a:ext cx="83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src</a:t>
            </a:r>
            <a:r>
              <a:rPr lang="en-US" altLang="zh-TW" sz="1200" dirty="0"/>
              <a:t> [31:0]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AC94D9-1E47-49FD-BF98-387B48F467D3}"/>
              </a:ext>
            </a:extLst>
          </p:cNvPr>
          <p:cNvSpPr txBox="1"/>
          <p:nvPr/>
        </p:nvSpPr>
        <p:spPr>
          <a:xfrm>
            <a:off x="6459977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 [31:0]</a:t>
            </a:r>
            <a:endParaRPr lang="zh-TW" altLang="en-US" sz="1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E7002E-DA06-4EE9-9F08-B8A7BCF377A6}"/>
              </a:ext>
            </a:extLst>
          </p:cNvPr>
          <p:cNvCxnSpPr>
            <a:cxnSpLocks/>
          </p:cNvCxnSpPr>
          <p:nvPr/>
        </p:nvCxnSpPr>
        <p:spPr>
          <a:xfrm flipH="1">
            <a:off x="5630659" y="3011758"/>
            <a:ext cx="87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90218D-8EB3-4C81-BA53-0615E84B5152}"/>
              </a:ext>
            </a:extLst>
          </p:cNvPr>
          <p:cNvSpPr txBox="1"/>
          <p:nvPr/>
        </p:nvSpPr>
        <p:spPr>
          <a:xfrm>
            <a:off x="5184561" y="282594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FD7E6E-1E38-43E2-9061-6C7EFDC7A8D5}"/>
              </a:ext>
            </a:extLst>
          </p:cNvPr>
          <p:cNvSpPr txBox="1"/>
          <p:nvPr/>
        </p:nvSpPr>
        <p:spPr>
          <a:xfrm>
            <a:off x="2581926" y="2863288"/>
            <a:ext cx="894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5030533-5BF3-448C-90AB-33E4A0CFEF03}"/>
              </a:ext>
            </a:extLst>
          </p:cNvPr>
          <p:cNvCxnSpPr>
            <a:cxnSpLocks/>
          </p:cNvCxnSpPr>
          <p:nvPr/>
        </p:nvCxnSpPr>
        <p:spPr>
          <a:xfrm flipH="1">
            <a:off x="3435659" y="3011758"/>
            <a:ext cx="63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F9D689-6014-4A2D-84E0-98D86ACEA12F}"/>
              </a:ext>
            </a:extLst>
          </p:cNvPr>
          <p:cNvSpPr txBox="1"/>
          <p:nvPr/>
        </p:nvSpPr>
        <p:spPr>
          <a:xfrm>
            <a:off x="4017881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 [31:0]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FE04DA3-36C1-4949-97B6-D2395E08C558}"/>
              </a:ext>
            </a:extLst>
          </p:cNvPr>
          <p:cNvSpPr txBox="1"/>
          <p:nvPr/>
        </p:nvSpPr>
        <p:spPr>
          <a:xfrm>
            <a:off x="5842650" y="1134056"/>
            <a:ext cx="82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SLL8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DAC529A-634B-431A-AEEB-20CC8CFA0E58}"/>
              </a:ext>
            </a:extLst>
          </p:cNvPr>
          <p:cNvSpPr txBox="1"/>
          <p:nvPr/>
        </p:nvSpPr>
        <p:spPr>
          <a:xfrm>
            <a:off x="4518363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SLL4</a:t>
            </a:r>
            <a:endParaRPr lang="zh-TW" altLang="en-US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38925A0-61F2-4A56-B78D-8104768843B9}"/>
              </a:ext>
            </a:extLst>
          </p:cNvPr>
          <p:cNvSpPr txBox="1"/>
          <p:nvPr/>
        </p:nvSpPr>
        <p:spPr>
          <a:xfrm>
            <a:off x="6992092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SLL4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8625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9B4C97-BC3C-4701-A121-0257E9A21397}"/>
              </a:ext>
            </a:extLst>
          </p:cNvPr>
          <p:cNvSpPr/>
          <p:nvPr/>
        </p:nvSpPr>
        <p:spPr>
          <a:xfrm>
            <a:off x="6517692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C1B359-C062-46BE-AA13-F80343EA1FDF}"/>
              </a:ext>
            </a:extLst>
          </p:cNvPr>
          <p:cNvSpPr/>
          <p:nvPr/>
        </p:nvSpPr>
        <p:spPr>
          <a:xfrm>
            <a:off x="4067453" y="2467995"/>
            <a:ext cx="1571346" cy="104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23B1925-2413-45D4-B11F-DB96BDB0E60D}"/>
              </a:ext>
            </a:extLst>
          </p:cNvPr>
          <p:cNvCxnSpPr>
            <a:cxnSpLocks/>
          </p:cNvCxnSpPr>
          <p:nvPr/>
        </p:nvCxnSpPr>
        <p:spPr>
          <a:xfrm>
            <a:off x="4367814" y="1689694"/>
            <a:ext cx="0" cy="7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CAC8A5-5701-42A8-8E4D-DB3842725986}"/>
              </a:ext>
            </a:extLst>
          </p:cNvPr>
          <p:cNvCxnSpPr>
            <a:cxnSpLocks/>
          </p:cNvCxnSpPr>
          <p:nvPr/>
        </p:nvCxnSpPr>
        <p:spPr>
          <a:xfrm>
            <a:off x="6900911" y="1689694"/>
            <a:ext cx="0" cy="7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18E1FCD-33B4-466A-AA58-DA224DD41F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67814" y="1689694"/>
            <a:ext cx="3987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15AD7-A38E-4272-ABA9-1456D9BCB046}"/>
              </a:ext>
            </a:extLst>
          </p:cNvPr>
          <p:cNvSpPr txBox="1"/>
          <p:nvPr/>
        </p:nvSpPr>
        <p:spPr>
          <a:xfrm>
            <a:off x="8355370" y="153580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1E4B55-7C5E-4A1F-888E-CD90659BA5A1}"/>
              </a:ext>
            </a:extLst>
          </p:cNvPr>
          <p:cNvSpPr txBox="1"/>
          <p:nvPr/>
        </p:nvSpPr>
        <p:spPr>
          <a:xfrm>
            <a:off x="4157711" y="2465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3E6CEE-3287-40CA-AD65-8F4DF2AE1434}"/>
              </a:ext>
            </a:extLst>
          </p:cNvPr>
          <p:cNvSpPr txBox="1"/>
          <p:nvPr/>
        </p:nvSpPr>
        <p:spPr>
          <a:xfrm>
            <a:off x="7498672" y="246799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EA3DF6-6E54-40E1-932C-41BCD7A26E6C}"/>
              </a:ext>
            </a:extLst>
          </p:cNvPr>
          <p:cNvSpPr txBox="1"/>
          <p:nvPr/>
        </p:nvSpPr>
        <p:spPr>
          <a:xfrm>
            <a:off x="6667876" y="2468055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endParaRPr lang="zh-TW" altLang="en-US" sz="1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E880CB9-CBA5-424C-AB8E-313AAD7E7AAD}"/>
              </a:ext>
            </a:extLst>
          </p:cNvPr>
          <p:cNvCxnSpPr>
            <a:cxnSpLocks/>
          </p:cNvCxnSpPr>
          <p:nvPr/>
        </p:nvCxnSpPr>
        <p:spPr>
          <a:xfrm>
            <a:off x="7710258" y="2228295"/>
            <a:ext cx="0" cy="2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64E9E0-BEE0-4900-9573-65B219721E08}"/>
              </a:ext>
            </a:extLst>
          </p:cNvPr>
          <p:cNvSpPr txBox="1"/>
          <p:nvPr/>
        </p:nvSpPr>
        <p:spPr>
          <a:xfrm>
            <a:off x="7363291" y="1923487"/>
            <a:ext cx="83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src</a:t>
            </a:r>
            <a:r>
              <a:rPr lang="en-US" altLang="zh-TW" sz="1200" dirty="0"/>
              <a:t> [31:0]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4EF0FC-E089-49A2-9B63-2E3E97309580}"/>
              </a:ext>
            </a:extLst>
          </p:cNvPr>
          <p:cNvSpPr txBox="1"/>
          <p:nvPr/>
        </p:nvSpPr>
        <p:spPr>
          <a:xfrm>
            <a:off x="6459977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temp [31:0]</a:t>
            </a:r>
            <a:endParaRPr lang="zh-TW" altLang="en-US" sz="1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B229F1C-C7FC-4186-B118-6E76DE003012}"/>
              </a:ext>
            </a:extLst>
          </p:cNvPr>
          <p:cNvCxnSpPr>
            <a:cxnSpLocks/>
          </p:cNvCxnSpPr>
          <p:nvPr/>
        </p:nvCxnSpPr>
        <p:spPr>
          <a:xfrm flipH="1">
            <a:off x="5630659" y="3011758"/>
            <a:ext cx="87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7B29B3-FF3E-4DC0-89A7-62C92A190D61}"/>
              </a:ext>
            </a:extLst>
          </p:cNvPr>
          <p:cNvSpPr txBox="1"/>
          <p:nvPr/>
        </p:nvSpPr>
        <p:spPr>
          <a:xfrm>
            <a:off x="5184561" y="2825944"/>
            <a:ext cx="69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2608AD-BD62-40FD-9320-F3F622A78A9B}"/>
              </a:ext>
            </a:extLst>
          </p:cNvPr>
          <p:cNvSpPr txBox="1"/>
          <p:nvPr/>
        </p:nvSpPr>
        <p:spPr>
          <a:xfrm>
            <a:off x="2581926" y="2863288"/>
            <a:ext cx="894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dout</a:t>
            </a:r>
            <a:r>
              <a:rPr lang="en-US" altLang="zh-TW" sz="1200" dirty="0"/>
              <a:t>[31:0]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B0E158-9344-4736-B1DC-1E39CADB2862}"/>
              </a:ext>
            </a:extLst>
          </p:cNvPr>
          <p:cNvCxnSpPr>
            <a:cxnSpLocks/>
          </p:cNvCxnSpPr>
          <p:nvPr/>
        </p:nvCxnSpPr>
        <p:spPr>
          <a:xfrm flipH="1">
            <a:off x="3435659" y="3011758"/>
            <a:ext cx="63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CC943D0-5CF7-42A5-A904-83CC8F2EF744}"/>
              </a:ext>
            </a:extLst>
          </p:cNvPr>
          <p:cNvSpPr txBox="1"/>
          <p:nvPr/>
        </p:nvSpPr>
        <p:spPr>
          <a:xfrm>
            <a:off x="4017881" y="2869805"/>
            <a:ext cx="99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 [31:0]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9B5959-90B4-4B30-8206-B22BB8A582BD}"/>
              </a:ext>
            </a:extLst>
          </p:cNvPr>
          <p:cNvSpPr txBox="1"/>
          <p:nvPr/>
        </p:nvSpPr>
        <p:spPr>
          <a:xfrm>
            <a:off x="5842649" y="1134056"/>
            <a:ext cx="99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SLL16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40E6492-9BA4-4878-846A-35672327EFFA}"/>
              </a:ext>
            </a:extLst>
          </p:cNvPr>
          <p:cNvSpPr txBox="1"/>
          <p:nvPr/>
        </p:nvSpPr>
        <p:spPr>
          <a:xfrm>
            <a:off x="4518363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SLL8</a:t>
            </a:r>
            <a:endParaRPr lang="zh-TW" altLang="en-US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47CCA03-4AAB-40C4-ABDC-4E4C17F15E9E}"/>
              </a:ext>
            </a:extLst>
          </p:cNvPr>
          <p:cNvSpPr txBox="1"/>
          <p:nvPr/>
        </p:nvSpPr>
        <p:spPr>
          <a:xfrm>
            <a:off x="6992092" y="2308416"/>
            <a:ext cx="89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SLL8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72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560</Words>
  <Application>Microsoft Office PowerPoint</Application>
  <PresentationFormat>寬螢幕</PresentationFormat>
  <Paragraphs>242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添聖 吳</dc:creator>
  <cp:lastModifiedBy>添聖 吳</cp:lastModifiedBy>
  <cp:revision>50</cp:revision>
  <dcterms:created xsi:type="dcterms:W3CDTF">2021-05-24T07:43:32Z</dcterms:created>
  <dcterms:modified xsi:type="dcterms:W3CDTF">2021-05-25T14:51:06Z</dcterms:modified>
</cp:coreProperties>
</file>