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1" r:id="rId6"/>
    <p:sldId id="262" r:id="rId7"/>
    <p:sldId id="258" r:id="rId8"/>
    <p:sldId id="268" r:id="rId9"/>
    <p:sldId id="269" r:id="rId10"/>
    <p:sldId id="270" r:id="rId11"/>
    <p:sldId id="266" r:id="rId12"/>
    <p:sldId id="267" r:id="rId13"/>
    <p:sldId id="260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78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Dropbox\Group%204%20Goodness\Cost_Benefit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Cost Benefit Chart by year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Cost_Benefit_Anal!$C$6</c:f>
              <c:strCache>
                <c:ptCount val="1"/>
                <c:pt idx="0">
                  <c:v>Pv benefit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Cost_Benefit_Anal!$D$6:$I$6</c:f>
              <c:numCache>
                <c:formatCode>"$"#,##0.00_);[Red]\("$"#,##0.00\)</c:formatCode>
                <c:ptCount val="6"/>
                <c:pt idx="1">
                  <c:v>12735.849056603773</c:v>
                </c:pt>
                <c:pt idx="2">
                  <c:v>16464.934140263438</c:v>
                </c:pt>
                <c:pt idx="3">
                  <c:v>26867.817057033652</c:v>
                </c:pt>
                <c:pt idx="4">
                  <c:v>29703.512371425768</c:v>
                </c:pt>
                <c:pt idx="5">
                  <c:v>28022.181482477132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Cost_Benefit_Anal!$C$8</c:f>
              <c:strCache>
                <c:ptCount val="1"/>
                <c:pt idx="0">
                  <c:v>Pv cost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Cost_Benefit_Anal!$D$8:$I$8</c:f>
              <c:numCache>
                <c:formatCode>"$"#,##0.00_);[Red]\("$"#,##0.00\)</c:formatCode>
                <c:ptCount val="6"/>
                <c:pt idx="0">
                  <c:v>15000</c:v>
                </c:pt>
                <c:pt idx="1">
                  <c:v>8018.867924528301</c:v>
                </c:pt>
                <c:pt idx="2">
                  <c:v>5339.9786400854391</c:v>
                </c:pt>
                <c:pt idx="3">
                  <c:v>2099.048207580754</c:v>
                </c:pt>
                <c:pt idx="4">
                  <c:v>2772.3278213330714</c:v>
                </c:pt>
                <c:pt idx="5">
                  <c:v>4109.919950763313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Cost_Benefit_Anal!$C$11</c:f>
              <c:strCache>
                <c:ptCount val="1"/>
                <c:pt idx="0">
                  <c:v>Cumulative NPV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Cost_Benefit_Anal!$D$11:$I$11</c:f>
              <c:numCache>
                <c:formatCode>"$"#,##0.00_);[Red]\("$"#,##0.00\)</c:formatCode>
                <c:ptCount val="6"/>
                <c:pt idx="0">
                  <c:v>-15000</c:v>
                </c:pt>
                <c:pt idx="1">
                  <c:v>-10283.018867924529</c:v>
                </c:pt>
                <c:pt idx="2">
                  <c:v>841.93663225346972</c:v>
                </c:pt>
                <c:pt idx="3">
                  <c:v>25610.705481706369</c:v>
                </c:pt>
                <c:pt idx="4">
                  <c:v>52541.890031799063</c:v>
                </c:pt>
                <c:pt idx="5">
                  <c:v>76454.151563512889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66496"/>
        <c:axId val="92712320"/>
      </c:lineChart>
      <c:catAx>
        <c:axId val="33066496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712320"/>
        <c:crosses val="autoZero"/>
        <c:auto val="1"/>
        <c:lblAlgn val="ctr"/>
        <c:lblOffset val="100"/>
        <c:noMultiLvlLbl val="0"/>
      </c:catAx>
      <c:valAx>
        <c:axId val="9271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0664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86441"/>
            <a:ext cx="8825658" cy="269094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tx1"/>
                </a:solidFill>
              </a:defRPr>
            </a:lvl1pPr>
          </a:lstStyle>
          <a:p>
            <a:fld id="{1E700B27-DE4C-4B9E-BB11-B9027034A00F}" type="datetime1">
              <a:rPr lang="en-US" smtClean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Footer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3000" b="0" i="0">
                <a:latin typeface="Helvetica Light"/>
                <a:cs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 rot="10371525">
            <a:off x="263767" y="443825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0800000">
            <a:off x="459506" y="321130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455612" y="2801319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21010068">
            <a:off x="8490951" y="271487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 rot="21010068">
            <a:off x="8490951" y="41851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 smtClean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 smtClean="0"/>
              <a:t>“</a:t>
            </a:r>
            <a:endParaRPr lang="en-US" sz="9600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1010068">
            <a:off x="8490951" y="4193583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21010068">
            <a:off x="8490951" y="4185116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1" y="1205350"/>
            <a:ext cx="8517310" cy="247341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8A18-4E04-4524-A41D-615DACC98A39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20" y="5024968"/>
            <a:ext cx="8527590" cy="1002090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9095" y="2569497"/>
            <a:ext cx="750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 smtClean="0"/>
              <a:t>”</a:t>
            </a:r>
            <a:endParaRPr lang="en-US" sz="9600" dirty="0"/>
          </a:p>
        </p:txBody>
      </p:sp>
      <p:sp>
        <p:nvSpPr>
          <p:cNvPr id="14" name="TextBox 13"/>
          <p:cNvSpPr txBox="1"/>
          <p:nvPr/>
        </p:nvSpPr>
        <p:spPr>
          <a:xfrm>
            <a:off x="790167" y="83301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 smtClean="0"/>
              <a:t>“</a:t>
            </a:r>
            <a:endParaRPr lang="en-US" sz="9600" dirty="0"/>
          </a:p>
        </p:txBody>
      </p:sp>
      <p:sp>
        <p:nvSpPr>
          <p:cNvPr id="17" name="Rectangle 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455612" y="3246967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21010068">
            <a:off x="8490951" y="315218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961827"/>
            <a:ext cx="8825659" cy="1981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DFD-7ABF-4357-805F-D84EAA135012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582207"/>
            <a:ext cx="8825659" cy="144485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42999" y="3993691"/>
            <a:ext cx="8825659" cy="502047"/>
          </a:xfrm>
        </p:spPr>
        <p:txBody>
          <a:bodyPr anchor="b">
            <a:noAutofit/>
          </a:bodyPr>
          <a:lstStyle>
            <a:lvl1pPr marL="0" indent="0" algn="l" defTabSz="457200" rtl="0" eaLnBrk="1" latinLnBrk="0" hangingPunct="1">
              <a:buNone/>
              <a:defRPr lang="en-US" sz="2800" b="0" i="0" kern="1200" cap="none" dirty="0" smtClean="0">
                <a:solidFill>
                  <a:schemeClr val="accent1"/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1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1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5101749">
            <a:off x="6294738" y="457773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4867" y="402165"/>
            <a:ext cx="6510866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5400000">
            <a:off x="44492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89800" y="402165"/>
            <a:ext cx="44788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16200000">
            <a:off x="3787244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5922489">
            <a:off x="4698352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1">
              <a:rPr lang="en-US" smtClean="0"/>
              <a:t>10/31/2015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1885" y="2564905"/>
            <a:ext cx="4811986" cy="3416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1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/>
          </p:cNvSpPr>
          <p:nvPr/>
        </p:nvSpPr>
        <p:spPr bwMode="auto">
          <a:xfrm>
            <a:off x="459506" y="187504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1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733" y="448733"/>
            <a:ext cx="11286067" cy="59520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1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13412" y="402165"/>
            <a:ext cx="6055253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>
            <a:off x="2229377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15922489">
            <a:off x="3140485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72200" y="402165"/>
            <a:ext cx="55964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>
            <a:off x="32954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15922489">
            <a:off x="4203594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746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26147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99412" y="8467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09012" y="586740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0" y="1587"/>
            <a:ext cx="12188825" cy="6856413"/>
          </a:xfrm>
          <a:custGeom>
            <a:avLst/>
            <a:gdLst>
              <a:gd name="T0" fmla="*/ 0 w 15356"/>
              <a:gd name="T1" fmla="*/ 0 h 8638"/>
              <a:gd name="T2" fmla="*/ 0 w 15356"/>
              <a:gd name="T3" fmla="*/ 8638 h 8638"/>
              <a:gd name="T4" fmla="*/ 15356 w 15356"/>
              <a:gd name="T5" fmla="*/ 8638 h 8638"/>
              <a:gd name="T6" fmla="*/ 15356 w 15356"/>
              <a:gd name="T7" fmla="*/ 0 h 8638"/>
              <a:gd name="T8" fmla="*/ 0 w 15356"/>
              <a:gd name="T9" fmla="*/ 0 h 8638"/>
              <a:gd name="T10" fmla="*/ 14748 w 15356"/>
              <a:gd name="T11" fmla="*/ 8038 h 8638"/>
              <a:gd name="T12" fmla="*/ 600 w 15356"/>
              <a:gd name="T13" fmla="*/ 8038 h 8638"/>
              <a:gd name="T14" fmla="*/ 600 w 15356"/>
              <a:gd name="T15" fmla="*/ 592 h 8638"/>
              <a:gd name="T16" fmla="*/ 14748 w 15356"/>
              <a:gd name="T17" fmla="*/ 592 h 8638"/>
              <a:gd name="T18" fmla="*/ 14748 w 15356"/>
              <a:gd name="T19" fmla="*/ 8038 h 8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Slide Number Placeholder 5"/>
          <p:cNvSpPr txBox="1">
            <a:spLocks/>
          </p:cNvSpPr>
          <p:nvPr/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rgbClr val="FEFEFE"/>
                </a:solidFill>
                <a:latin typeface="+mn-lt"/>
                <a:ea typeface="+mn-ea"/>
                <a:cs typeface="Helvetica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fld id="{7E0D914D-B099-4142-A885-11F276715148}" type="datetime1">
              <a:rPr lang="en-US" smtClean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r>
              <a:rPr lang="nl-NL" dirty="0" err="1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+mn-lt"/>
                <a:cs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Helvetica Light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Digital Life – MyStuff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603500"/>
            <a:ext cx="11274425" cy="341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DAO class that has exclusively rights in handling data going to and coming from the database. </a:t>
            </a:r>
          </a:p>
          <a:p>
            <a:pPr lvl="1"/>
            <a:r>
              <a:rPr lang="en-US" sz="2400" dirty="0" smtClean="0"/>
              <a:t>Creates standard through out the program for writing to the database</a:t>
            </a:r>
          </a:p>
          <a:p>
            <a:pPr lvl="1"/>
            <a:r>
              <a:rPr lang="en-US" sz="2400" dirty="0" smtClean="0"/>
              <a:t>Ensures all information is protected and being updated correctly </a:t>
            </a:r>
          </a:p>
        </p:txBody>
      </p:sp>
    </p:spTree>
    <p:extLst>
      <p:ext uri="{BB962C8B-B14F-4D97-AF65-F5344CB8AC3E}">
        <p14:creationId xmlns:p14="http://schemas.microsoft.com/office/powerpoint/2010/main" val="9978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Java Abstract Class Between Software and Database</a:t>
            </a:r>
          </a:p>
          <a:p>
            <a:pPr lvl="1"/>
            <a:r>
              <a:rPr lang="en-US" sz="2800" dirty="0" smtClean="0"/>
              <a:t>Used For Three Things</a:t>
            </a:r>
          </a:p>
          <a:p>
            <a:pPr lvl="2"/>
            <a:r>
              <a:rPr lang="en-US" sz="2400" dirty="0" smtClean="0"/>
              <a:t>Dirty – Mark when an object is changed</a:t>
            </a:r>
          </a:p>
          <a:p>
            <a:pPr lvl="2"/>
            <a:r>
              <a:rPr lang="en-US" sz="2400" dirty="0" err="1" smtClean="0"/>
              <a:t>isAlreadyInDb</a:t>
            </a:r>
            <a:r>
              <a:rPr lang="en-US" sz="2400" dirty="0" smtClean="0"/>
              <a:t> – New object creation/object read</a:t>
            </a:r>
          </a:p>
          <a:p>
            <a:pPr lvl="2"/>
            <a:r>
              <a:rPr lang="en-US" sz="2400" dirty="0" smtClean="0"/>
              <a:t>Business Object Field Interface – what goes in/what doesn’t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54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 Vs. Mobile vs.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70" y="1085850"/>
            <a:ext cx="7662864" cy="6494504"/>
          </a:xfrm>
        </p:spPr>
        <p:txBody>
          <a:bodyPr>
            <a:noAutofit/>
          </a:bodyPr>
          <a:lstStyle/>
          <a:p>
            <a:r>
              <a:rPr lang="en-US" sz="2400" dirty="0" smtClean="0"/>
              <a:t>Web</a:t>
            </a:r>
          </a:p>
          <a:p>
            <a:pPr lvl="1"/>
            <a:r>
              <a:rPr lang="en-US" sz="2000" dirty="0" smtClean="0"/>
              <a:t>Online Purchases </a:t>
            </a:r>
          </a:p>
          <a:p>
            <a:pPr lvl="1"/>
            <a:r>
              <a:rPr lang="en-US" sz="2000" dirty="0" smtClean="0"/>
              <a:t>Blogging</a:t>
            </a:r>
          </a:p>
          <a:p>
            <a:r>
              <a:rPr lang="en-US" sz="2400" dirty="0" smtClean="0"/>
              <a:t>Office</a:t>
            </a:r>
          </a:p>
          <a:p>
            <a:pPr lvl="1"/>
            <a:r>
              <a:rPr lang="en-US" sz="2000" dirty="0" smtClean="0"/>
              <a:t>Maintenance (products, employees, stores)</a:t>
            </a:r>
          </a:p>
          <a:p>
            <a:pPr lvl="1"/>
            <a:r>
              <a:rPr lang="en-US" sz="2000" dirty="0" smtClean="0"/>
              <a:t>Sales System</a:t>
            </a:r>
          </a:p>
          <a:p>
            <a:pPr lvl="1"/>
            <a:r>
              <a:rPr lang="en-US" sz="2000" dirty="0" smtClean="0"/>
              <a:t>Rentals</a:t>
            </a:r>
          </a:p>
          <a:p>
            <a:pPr lvl="1"/>
            <a:r>
              <a:rPr lang="en-US" sz="2000" dirty="0" smtClean="0"/>
              <a:t>Batch Systems</a:t>
            </a:r>
          </a:p>
          <a:p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22317" y="477796"/>
            <a:ext cx="7662864" cy="649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App</a:t>
            </a:r>
          </a:p>
          <a:p>
            <a:pPr lvl="1"/>
            <a:r>
              <a:rPr lang="en-US" sz="2000" dirty="0" smtClean="0"/>
              <a:t>Backup of Pictures Through Upload</a:t>
            </a:r>
          </a:p>
          <a:p>
            <a:pPr lvl="1"/>
            <a:r>
              <a:rPr lang="en-US" sz="2000" dirty="0" smtClean="0"/>
              <a:t>Views Pictures</a:t>
            </a:r>
          </a:p>
          <a:p>
            <a:pPr lvl="1"/>
            <a:r>
              <a:rPr lang="en-US" sz="2000" dirty="0" smtClean="0"/>
              <a:t>Shares Pictures with Friends</a:t>
            </a:r>
          </a:p>
          <a:p>
            <a:pPr lvl="1"/>
            <a:r>
              <a:rPr lang="en-US" sz="2000" dirty="0" smtClean="0"/>
              <a:t>Purchase Prints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4" y="4910685"/>
            <a:ext cx="4008391" cy="19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257" y="2438176"/>
            <a:ext cx="8825658" cy="1401135"/>
          </a:xfrm>
        </p:spPr>
        <p:txBody>
          <a:bodyPr/>
          <a:lstStyle/>
          <a:p>
            <a:pPr algn="ctr"/>
            <a:r>
              <a:rPr lang="en-US" sz="8000" dirty="0"/>
              <a:t>D</a:t>
            </a:r>
            <a:r>
              <a:rPr lang="en-US" sz="8000" dirty="0" smtClean="0"/>
              <a:t>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39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Mar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90" r="-33790"/>
          <a:stretch>
            <a:fillRect/>
          </a:stretch>
        </p:blipFill>
        <p:spPr>
          <a:xfrm>
            <a:off x="378889" y="2938349"/>
            <a:ext cx="4982099" cy="2972984"/>
          </a:xfrm>
        </p:spPr>
      </p:pic>
      <p:pic>
        <p:nvPicPr>
          <p:cNvPr id="5" name="Picture 4" descr="Seungwo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81" y="1700636"/>
            <a:ext cx="2837496" cy="2837496"/>
          </a:xfrm>
          <a:prstGeom prst="rect">
            <a:avLst/>
          </a:prstGeom>
        </p:spPr>
      </p:pic>
      <p:pic>
        <p:nvPicPr>
          <p:cNvPr id="6" name="Picture 5" descr="Cam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09" y="3119384"/>
            <a:ext cx="2782726" cy="2782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136" y="594501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Cameron Clark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3629" y="59510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Mark Laney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7221" y="465620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Seungwoo</a:t>
            </a:r>
            <a:r>
              <a:rPr lang="en-US" dirty="0">
                <a:solidFill>
                  <a:schemeClr val="bg1"/>
                </a:solidFill>
              </a:rPr>
              <a:t> Choi</a:t>
            </a:r>
          </a:p>
        </p:txBody>
      </p:sp>
    </p:spTree>
    <p:extLst>
      <p:ext uri="{BB962C8B-B14F-4D97-AF65-F5344CB8AC3E}">
        <p14:creationId xmlns:p14="http://schemas.microsoft.com/office/powerpoint/2010/main" val="33514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187" y="2503395"/>
            <a:ext cx="7662864" cy="3947947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Business Background</a:t>
            </a:r>
          </a:p>
          <a:p>
            <a:pPr lvl="1"/>
            <a:r>
              <a:rPr lang="en-US" sz="2800" dirty="0" smtClean="0"/>
              <a:t>Issues with Old System</a:t>
            </a:r>
          </a:p>
          <a:p>
            <a:r>
              <a:rPr lang="en-US" sz="3200" dirty="0" smtClean="0"/>
              <a:t>Proposal </a:t>
            </a:r>
          </a:p>
          <a:p>
            <a:pPr lvl="1"/>
            <a:r>
              <a:rPr lang="en-US" sz="2800" dirty="0" smtClean="0"/>
              <a:t>Schedule</a:t>
            </a:r>
          </a:p>
          <a:p>
            <a:pPr lvl="1"/>
            <a:r>
              <a:rPr lang="en-US" sz="2800" dirty="0" smtClean="0"/>
              <a:t>Cost Benefit Analysis</a:t>
            </a:r>
          </a:p>
          <a:p>
            <a:r>
              <a:rPr lang="en-US" sz="3200" dirty="0" smtClean="0"/>
              <a:t>Architecture of New System</a:t>
            </a:r>
          </a:p>
          <a:p>
            <a:r>
              <a:rPr lang="en-US" sz="3200" dirty="0" smtClean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7903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450" y="2285999"/>
            <a:ext cx="9554417" cy="3733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Problems</a:t>
            </a:r>
          </a:p>
          <a:p>
            <a:pPr lvl="1"/>
            <a:r>
              <a:rPr lang="en-US" sz="2800" dirty="0" smtClean="0"/>
              <a:t>Paradigm Shift</a:t>
            </a:r>
          </a:p>
          <a:p>
            <a:pPr lvl="2"/>
            <a:r>
              <a:rPr lang="en-US" sz="2400" dirty="0" smtClean="0"/>
              <a:t>The Transition From Film to Digital</a:t>
            </a:r>
          </a:p>
          <a:p>
            <a:pPr lvl="1"/>
            <a:r>
              <a:rPr lang="en-US" sz="2800" dirty="0" smtClean="0"/>
              <a:t>Branding</a:t>
            </a:r>
          </a:p>
          <a:p>
            <a:pPr lvl="2"/>
            <a:r>
              <a:rPr lang="en-US" sz="2400" dirty="0" smtClean="0"/>
              <a:t>Apple vs. JC Penney</a:t>
            </a:r>
          </a:p>
          <a:p>
            <a:pPr lvl="1"/>
            <a:r>
              <a:rPr lang="en-US" sz="2800" dirty="0" smtClean="0"/>
              <a:t>Lacks Automation</a:t>
            </a:r>
          </a:p>
          <a:p>
            <a:pPr lvl="2"/>
            <a:r>
              <a:rPr lang="en-US" sz="2400" dirty="0" smtClean="0"/>
              <a:t>No System Supporting Documents</a:t>
            </a:r>
          </a:p>
        </p:txBody>
      </p:sp>
      <p:pic>
        <p:nvPicPr>
          <p:cNvPr id="4" name="Picture 3" descr="ca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65" y="2705101"/>
            <a:ext cx="4060513" cy="3045386"/>
          </a:xfrm>
          <a:prstGeom prst="rect">
            <a:avLst/>
          </a:prstGeom>
          <a:effectLst>
            <a:outerShdw blurRad="50800" dist="38100" dir="2700000" sx="102000" sy="102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36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Office System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Web System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Mobile System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4" y="2869669"/>
            <a:ext cx="4126692" cy="329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80" y="1327150"/>
            <a:ext cx="5778453" cy="3595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37" y="2457981"/>
            <a:ext cx="2626593" cy="34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7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Benefit </a:t>
            </a:r>
            <a:r>
              <a:rPr lang="en-US" dirty="0" err="1" smtClean="0"/>
              <a:t>Analsis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886382"/>
              </p:ext>
            </p:extLst>
          </p:nvPr>
        </p:nvGraphicFramePr>
        <p:xfrm>
          <a:off x="2229691" y="2466975"/>
          <a:ext cx="7686675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980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MVC</a:t>
            </a:r>
          </a:p>
          <a:p>
            <a:r>
              <a:rPr lang="en-US" sz="3200" dirty="0" smtClean="0"/>
              <a:t>Cache</a:t>
            </a:r>
          </a:p>
          <a:p>
            <a:r>
              <a:rPr lang="en-US" sz="3200" dirty="0" smtClean="0"/>
              <a:t>Date Access Object</a:t>
            </a:r>
          </a:p>
          <a:p>
            <a:r>
              <a:rPr lang="en-US" sz="3200" dirty="0" smtClean="0"/>
              <a:t>Business Object</a:t>
            </a:r>
          </a:p>
          <a:p>
            <a:r>
              <a:rPr lang="en-US" sz="3200" dirty="0" smtClean="0"/>
              <a:t>Office vs. Web vs. Mobile</a:t>
            </a:r>
          </a:p>
        </p:txBody>
      </p:sp>
    </p:spTree>
    <p:extLst>
      <p:ext uri="{BB962C8B-B14F-4D97-AF65-F5344CB8AC3E}">
        <p14:creationId xmlns:p14="http://schemas.microsoft.com/office/powerpoint/2010/main" val="9684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32" y="2590800"/>
            <a:ext cx="4443867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7512" y="1352551"/>
            <a:ext cx="8001000" cy="5505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Makes both interface and data design independent of one another. </a:t>
            </a:r>
          </a:p>
          <a:p>
            <a:pPr lvl="1"/>
            <a:r>
              <a:rPr lang="en-US" sz="2800" dirty="0" smtClean="0"/>
              <a:t>Allows for data to be used with different views</a:t>
            </a:r>
          </a:p>
          <a:p>
            <a:pPr lvl="1"/>
            <a:r>
              <a:rPr lang="en-US" sz="2800" dirty="0" smtClean="0"/>
              <a:t>Promotes good task defining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52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1" y="3155950"/>
            <a:ext cx="6438900" cy="34163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Stores business objects retrieved from DB</a:t>
            </a:r>
          </a:p>
          <a:p>
            <a:pPr lvl="1"/>
            <a:r>
              <a:rPr lang="en-US" sz="2800" dirty="0" smtClean="0"/>
              <a:t>Reduces load on DB</a:t>
            </a:r>
          </a:p>
          <a:p>
            <a:pPr lvl="1"/>
            <a:r>
              <a:rPr lang="en-US" sz="2800" dirty="0" smtClean="0"/>
              <a:t>Reduces errors and access time</a:t>
            </a:r>
          </a:p>
          <a:p>
            <a:r>
              <a:rPr lang="en-US" sz="3200" dirty="0"/>
              <a:t>Removes data from cache:	</a:t>
            </a:r>
          </a:p>
          <a:p>
            <a:pPr lvl="1"/>
            <a:r>
              <a:rPr lang="en-US" sz="2800" dirty="0"/>
              <a:t>Data is altered</a:t>
            </a:r>
          </a:p>
          <a:p>
            <a:pPr lvl="1"/>
            <a:r>
              <a:rPr lang="en-US" sz="2800" dirty="0"/>
              <a:t>Data is unused</a:t>
            </a:r>
          </a:p>
          <a:p>
            <a:pPr lvl="1"/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0245" y="2603500"/>
            <a:ext cx="6826995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91" y="4248150"/>
            <a:ext cx="3313079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-Auditorium-Palette3-Staging1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Auditorium-Palette3-Staging1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ion-Auditorium-Palette3-Staging12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249</Words>
  <Application>Microsoft Office PowerPoint</Application>
  <PresentationFormat>사용자 지정</PresentationFormat>
  <Paragraphs>70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Ion Boardroom</vt:lpstr>
      <vt:lpstr>My Digital Life – MyStuff </vt:lpstr>
      <vt:lpstr>Introduction</vt:lpstr>
      <vt:lpstr>Outline</vt:lpstr>
      <vt:lpstr>Business Background</vt:lpstr>
      <vt:lpstr>Proposal</vt:lpstr>
      <vt:lpstr>Cost Benefit Analsis</vt:lpstr>
      <vt:lpstr>System architecture</vt:lpstr>
      <vt:lpstr>MVC </vt:lpstr>
      <vt:lpstr>Cache</vt:lpstr>
      <vt:lpstr>Data Access Object</vt:lpstr>
      <vt:lpstr>Business Object</vt:lpstr>
      <vt:lpstr>Web. Vs. Mobile vs. Office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Digital Life – MyStuff</dc:title>
  <dc:creator>최승우</dc:creator>
  <cp:lastModifiedBy>최승우</cp:lastModifiedBy>
  <cp:revision>14</cp:revision>
  <dcterms:created xsi:type="dcterms:W3CDTF">2013-04-13T01:49:06Z</dcterms:created>
  <dcterms:modified xsi:type="dcterms:W3CDTF">2015-10-31T17:59:15Z</dcterms:modified>
</cp:coreProperties>
</file>