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96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09F4059-EF6B-4CBD-9E3B-8F239D56B385}" type="datetimeFigureOut">
              <a:rPr lang="zh-CN" altLang="en-US" smtClean="0"/>
              <a:t>2015/8/2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F06911E-226F-4E19-903C-4A4497AA17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4059-EF6B-4CBD-9E3B-8F239D56B385}" type="datetimeFigureOut">
              <a:rPr lang="zh-CN" altLang="en-US" smtClean="0"/>
              <a:t>2015/8/2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911E-226F-4E19-903C-4A4497AA17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4059-EF6B-4CBD-9E3B-8F239D56B385}" type="datetimeFigureOut">
              <a:rPr lang="zh-CN" altLang="en-US" smtClean="0"/>
              <a:t>2015/8/2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911E-226F-4E19-903C-4A4497AA17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09F4059-EF6B-4CBD-9E3B-8F239D56B385}" type="datetimeFigureOut">
              <a:rPr lang="zh-CN" altLang="en-US" smtClean="0"/>
              <a:t>2015/8/2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F06911E-226F-4E19-903C-4A4497AA17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09F4059-EF6B-4CBD-9E3B-8F239D56B385}" type="datetimeFigureOut">
              <a:rPr lang="zh-CN" altLang="en-US" smtClean="0"/>
              <a:t>2015/8/2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F06911E-226F-4E19-903C-4A4497AA17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4059-EF6B-4CBD-9E3B-8F239D56B385}" type="datetimeFigureOut">
              <a:rPr lang="zh-CN" altLang="en-US" smtClean="0"/>
              <a:t>2015/8/2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911E-226F-4E19-903C-4A4497AA17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4059-EF6B-4CBD-9E3B-8F239D56B385}" type="datetimeFigureOut">
              <a:rPr lang="zh-CN" altLang="en-US" smtClean="0"/>
              <a:t>2015/8/2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911E-226F-4E19-903C-4A4497AA17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09F4059-EF6B-4CBD-9E3B-8F239D56B385}" type="datetimeFigureOut">
              <a:rPr lang="zh-CN" altLang="en-US" smtClean="0"/>
              <a:t>2015/8/2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F06911E-226F-4E19-903C-4A4497AA17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4059-EF6B-4CBD-9E3B-8F239D56B385}" type="datetimeFigureOut">
              <a:rPr lang="zh-CN" altLang="en-US" smtClean="0"/>
              <a:t>2015/8/2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911E-226F-4E19-903C-4A4497AA17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09F4059-EF6B-4CBD-9E3B-8F239D56B385}" type="datetimeFigureOut">
              <a:rPr lang="zh-CN" altLang="en-US" smtClean="0"/>
              <a:t>2015/8/2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F06911E-226F-4E19-903C-4A4497AA17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09F4059-EF6B-4CBD-9E3B-8F239D56B385}" type="datetimeFigureOut">
              <a:rPr lang="zh-CN" altLang="en-US" smtClean="0"/>
              <a:t>2015/8/2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F06911E-226F-4E19-903C-4A4497AA17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09F4059-EF6B-4CBD-9E3B-8F239D56B385}" type="datetimeFigureOut">
              <a:rPr lang="zh-CN" altLang="en-US" smtClean="0"/>
              <a:t>2015/8/2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F06911E-226F-4E19-903C-4A4497AA17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7" r:id="rId1"/>
    <p:sldLayoutId id="2147484598" r:id="rId2"/>
    <p:sldLayoutId id="2147484599" r:id="rId3"/>
    <p:sldLayoutId id="2147484600" r:id="rId4"/>
    <p:sldLayoutId id="2147484601" r:id="rId5"/>
    <p:sldLayoutId id="2147484602" r:id="rId6"/>
    <p:sldLayoutId id="2147484603" r:id="rId7"/>
    <p:sldLayoutId id="2147484604" r:id="rId8"/>
    <p:sldLayoutId id="2147484605" r:id="rId9"/>
    <p:sldLayoutId id="2147484606" r:id="rId10"/>
    <p:sldLayoutId id="21474846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43808" y="1628800"/>
            <a:ext cx="5328592" cy="1728192"/>
          </a:xfrm>
        </p:spPr>
        <p:txBody>
          <a:bodyPr>
            <a:noAutofit/>
          </a:bodyPr>
          <a:lstStyle/>
          <a:p>
            <a:r>
              <a:rPr lang="zh-CN" altLang="en-US" sz="5400" dirty="0" smtClean="0"/>
              <a:t>二手房交易系统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86000" y="4221088"/>
            <a:ext cx="6172200" cy="1371600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 smtClean="0"/>
              <a:t>第二组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205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查看发布的房屋信息</a:t>
            </a:r>
            <a:endParaRPr lang="zh-CN" altLang="en-US" dirty="0"/>
          </a:p>
        </p:txBody>
      </p:sp>
      <p:pic>
        <p:nvPicPr>
          <p:cNvPr id="6146" name="图片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" y="1484784"/>
            <a:ext cx="9126506" cy="521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7256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修改房屋信息</a:t>
            </a:r>
            <a:endParaRPr lang="zh-CN" altLang="en-US" dirty="0"/>
          </a:p>
        </p:txBody>
      </p:sp>
      <p:pic>
        <p:nvPicPr>
          <p:cNvPr id="4" name="图片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" y="1484784"/>
            <a:ext cx="9126506" cy="521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9796"/>
            <a:ext cx="68199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图片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19181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022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管理员模块展示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543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管理员登录</a:t>
            </a:r>
            <a:endParaRPr lang="zh-CN" altLang="en-US" dirty="0"/>
          </a:p>
        </p:txBody>
      </p:sp>
      <p:pic>
        <p:nvPicPr>
          <p:cNvPr id="8194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66" y="1655223"/>
            <a:ext cx="9160466" cy="487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372" y="3284984"/>
            <a:ext cx="4097916" cy="161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943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管理员登录界面</a:t>
            </a:r>
            <a:endParaRPr lang="zh-CN" altLang="en-US" dirty="0"/>
          </a:p>
        </p:txBody>
      </p:sp>
      <p:pic>
        <p:nvPicPr>
          <p:cNvPr id="9218" name="图片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10455"/>
            <a:ext cx="9144000" cy="36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836712"/>
            <a:ext cx="4388718" cy="215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703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普通管理员后台管理</a:t>
            </a:r>
            <a:endParaRPr lang="zh-CN" altLang="en-US" dirty="0"/>
          </a:p>
        </p:txBody>
      </p:sp>
      <p:pic>
        <p:nvPicPr>
          <p:cNvPr id="10242" name="图片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3712"/>
            <a:ext cx="9143999" cy="2331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5" y="1049786"/>
            <a:ext cx="1972047" cy="2298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3414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超级管理员后台管理</a:t>
            </a:r>
            <a:endParaRPr lang="zh-CN" altLang="en-US" dirty="0"/>
          </a:p>
        </p:txBody>
      </p:sp>
      <p:pic>
        <p:nvPicPr>
          <p:cNvPr id="11266" name="图片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478" y="1879674"/>
            <a:ext cx="9185478" cy="385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864818"/>
            <a:ext cx="2304256" cy="2166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754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79712" y="4194830"/>
            <a:ext cx="6480720" cy="13234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8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谢谢观看！！！</a:t>
            </a:r>
            <a:endParaRPr lang="zh-CN" altLang="en-US" sz="8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-12700"/>
            <a:ext cx="5772491" cy="423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54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组员安排</a:t>
            </a:r>
            <a:endParaRPr lang="zh-CN" altLang="en-US" sz="3600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项目经理：王帅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代码工程师：李浩、吴远亮、刘乐、白彩琴</a:t>
            </a:r>
            <a:endParaRPr lang="en-US" altLang="zh-CN" dirty="0" smtClean="0"/>
          </a:p>
          <a:p>
            <a:r>
              <a:rPr lang="zh-CN" altLang="en-US" dirty="0" smtClean="0"/>
              <a:t>美工设计师：樊海洋、刘静</a:t>
            </a:r>
            <a:endParaRPr lang="en-US" altLang="zh-CN" dirty="0" smtClean="0"/>
          </a:p>
          <a:p>
            <a:r>
              <a:rPr lang="zh-CN" altLang="en-US" dirty="0" smtClean="0"/>
              <a:t>测试工程师：蔡亚婷、马克勤</a:t>
            </a:r>
            <a:endParaRPr lang="en-US" altLang="zh-CN" dirty="0" smtClean="0"/>
          </a:p>
          <a:p>
            <a:r>
              <a:rPr lang="zh-CN" altLang="en-US" dirty="0" smtClean="0"/>
              <a:t>数据库工程师：段鸽、王浩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29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系统背景简介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       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现如今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楼盘价格持续飙升，居高不下，致使许多人开始考虑购买二手房，这样既可以省钱，又能节约各项成本，受到了当下人们尤其是年轻人的青睐。在网络如此发达的今天，通过网络来进行二手房屋的买卖，便成为这些人的首选途径。为满足其需求，将开发一个网上房屋买卖系统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二手房屋交易系统。</a:t>
            </a:r>
          </a:p>
        </p:txBody>
      </p:sp>
    </p:spTree>
    <p:extLst>
      <p:ext uri="{BB962C8B-B14F-4D97-AF65-F5344CB8AC3E}">
        <p14:creationId xmlns:p14="http://schemas.microsoft.com/office/powerpoint/2010/main" val="358354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主界面</a:t>
            </a:r>
            <a:endParaRPr lang="zh-CN" altLang="en-US" dirty="0"/>
          </a:p>
        </p:txBody>
      </p:sp>
      <p:pic>
        <p:nvPicPr>
          <p:cNvPr id="102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4094"/>
            <a:ext cx="9144000" cy="479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628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用户模块展示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05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用户登录</a:t>
            </a:r>
            <a:endParaRPr lang="zh-CN" altLang="en-US" dirty="0"/>
          </a:p>
        </p:txBody>
      </p:sp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44000" cy="479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276872"/>
            <a:ext cx="4203066" cy="277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0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登录成功</a:t>
            </a:r>
            <a:endParaRPr lang="zh-CN" altLang="en-US" dirty="0"/>
          </a:p>
        </p:txBody>
      </p:sp>
      <p:pic>
        <p:nvPicPr>
          <p:cNvPr id="3074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144000" cy="48282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407925"/>
            <a:ext cx="4183724" cy="737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1442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用户信息修改</a:t>
            </a:r>
            <a:endParaRPr lang="zh-CN" altLang="en-US" dirty="0"/>
          </a:p>
        </p:txBody>
      </p:sp>
      <p:pic>
        <p:nvPicPr>
          <p:cNvPr id="4098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620688"/>
            <a:ext cx="5236935" cy="5663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9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发布房屋信息</a:t>
            </a:r>
            <a:endParaRPr lang="zh-CN" altLang="en-US" dirty="0"/>
          </a:p>
        </p:txBody>
      </p:sp>
      <p:pic>
        <p:nvPicPr>
          <p:cNvPr id="5122" name="图片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10" y="1628800"/>
            <a:ext cx="9153310" cy="428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3486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139</TotalTime>
  <Words>170</Words>
  <Application>Microsoft Office PowerPoint</Application>
  <PresentationFormat>全屏显示(4:3)</PresentationFormat>
  <Paragraphs>26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凸显</vt:lpstr>
      <vt:lpstr>二手房交易系统</vt:lpstr>
      <vt:lpstr>组员安排</vt:lpstr>
      <vt:lpstr>系统背景简介</vt:lpstr>
      <vt:lpstr>主界面</vt:lpstr>
      <vt:lpstr>用户模块展示</vt:lpstr>
      <vt:lpstr>用户登录</vt:lpstr>
      <vt:lpstr>登录成功</vt:lpstr>
      <vt:lpstr>用户信息修改</vt:lpstr>
      <vt:lpstr>发布房屋信息</vt:lpstr>
      <vt:lpstr>查看发布的房屋信息</vt:lpstr>
      <vt:lpstr>修改房屋信息</vt:lpstr>
      <vt:lpstr>管理员模块展示</vt:lpstr>
      <vt:lpstr>管理员登录</vt:lpstr>
      <vt:lpstr>管理员登录界面</vt:lpstr>
      <vt:lpstr>普通管理员后台管理</vt:lpstr>
      <vt:lpstr>超级管理员后台管理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MSDG</dc:creator>
  <cp:lastModifiedBy>MSDG</cp:lastModifiedBy>
  <cp:revision>19</cp:revision>
  <dcterms:created xsi:type="dcterms:W3CDTF">2015-07-30T02:07:03Z</dcterms:created>
  <dcterms:modified xsi:type="dcterms:W3CDTF">2015-08-02T07:41:39Z</dcterms:modified>
</cp:coreProperties>
</file>