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1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2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3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58" r:id="rId16"/>
    <p:sldId id="26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85752-B6E8-4B45-9896-77753850241D}" v="72" dt="2022-02-22T07:45:48.0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47" d="100"/>
          <a:sy n="47" d="100"/>
        </p:scale>
        <p:origin x="-52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Chandra" userId="011ff257-0b4e-47e0-b42a-84c82eaabf95" providerId="ADAL" clId="{CCD85752-B6E8-4B45-9896-77753850241D}"/>
    <pc:docChg chg="undo custSel addSld delSld modSld sldOrd">
      <pc:chgData name="Christopher Chandra" userId="011ff257-0b4e-47e0-b42a-84c82eaabf95" providerId="ADAL" clId="{CCD85752-B6E8-4B45-9896-77753850241D}" dt="2022-02-22T07:57:33.411" v="1328" actId="20577"/>
      <pc:docMkLst>
        <pc:docMk/>
      </pc:docMkLst>
      <pc:sldChg chg="addSp delSp modSp mod">
        <pc:chgData name="Christopher Chandra" userId="011ff257-0b4e-47e0-b42a-84c82eaabf95" providerId="ADAL" clId="{CCD85752-B6E8-4B45-9896-77753850241D}" dt="2022-02-22T07:04:34.224" v="62" actId="9405"/>
        <pc:sldMkLst>
          <pc:docMk/>
          <pc:sldMk cId="3716607195" sldId="257"/>
        </pc:sldMkLst>
        <pc:spChg chg="add del">
          <ac:chgData name="Christopher Chandra" userId="011ff257-0b4e-47e0-b42a-84c82eaabf95" providerId="ADAL" clId="{CCD85752-B6E8-4B45-9896-77753850241D}" dt="2022-02-22T07:00:24.783" v="12" actId="21"/>
          <ac:spMkLst>
            <pc:docMk/>
            <pc:sldMk cId="3716607195" sldId="257"/>
            <ac:spMk id="5" creationId="{0B67ECE1-FB1A-4979-9A4B-694F65755EE2}"/>
          </ac:spMkLst>
        </pc:spChg>
        <pc:spChg chg="add del mod">
          <ac:chgData name="Christopher Chandra" userId="011ff257-0b4e-47e0-b42a-84c82eaabf95" providerId="ADAL" clId="{CCD85752-B6E8-4B45-9896-77753850241D}" dt="2022-02-22T06:59:19.312" v="5" actId="22"/>
          <ac:spMkLst>
            <pc:docMk/>
            <pc:sldMk cId="3716607195" sldId="257"/>
            <ac:spMk id="7" creationId="{AE1FB5E5-D0B6-4B13-A8F1-817E14C24AF7}"/>
          </ac:spMkLst>
        </pc:spChg>
        <pc:spChg chg="add del mod">
          <ac:chgData name="Christopher Chandra" userId="011ff257-0b4e-47e0-b42a-84c82eaabf95" providerId="ADAL" clId="{CCD85752-B6E8-4B45-9896-77753850241D}" dt="2022-02-22T07:00:33.659" v="16" actId="21"/>
          <ac:spMkLst>
            <pc:docMk/>
            <pc:sldMk cId="3716607195" sldId="257"/>
            <ac:spMk id="8" creationId="{A054C58D-F47D-4E5A-B09D-4C329661A413}"/>
          </ac:spMkLst>
        </pc:spChg>
        <pc:spChg chg="add del mod">
          <ac:chgData name="Christopher Chandra" userId="011ff257-0b4e-47e0-b42a-84c82eaabf95" providerId="ADAL" clId="{CCD85752-B6E8-4B45-9896-77753850241D}" dt="2022-02-22T07:00:28.249" v="14"/>
          <ac:spMkLst>
            <pc:docMk/>
            <pc:sldMk cId="3716607195" sldId="257"/>
            <ac:spMk id="9" creationId="{5812DAD6-6735-43F6-9A66-104E00C257AA}"/>
          </ac:spMkLst>
        </pc:spChg>
        <pc:inkChg chg="add">
          <ac:chgData name="Christopher Chandra" userId="011ff257-0b4e-47e0-b42a-84c82eaabf95" providerId="ADAL" clId="{CCD85752-B6E8-4B45-9896-77753850241D}" dt="2022-02-22T07:02:16.577" v="22" actId="9405"/>
          <ac:inkMkLst>
            <pc:docMk/>
            <pc:sldMk cId="3716607195" sldId="257"/>
            <ac:inkMk id="10" creationId="{3BC0188B-86A6-4162-B51E-EAB96842BD2A}"/>
          </ac:inkMkLst>
        </pc:inkChg>
        <pc:inkChg chg="add">
          <ac:chgData name="Christopher Chandra" userId="011ff257-0b4e-47e0-b42a-84c82eaabf95" providerId="ADAL" clId="{CCD85752-B6E8-4B45-9896-77753850241D}" dt="2022-02-22T07:04:34.224" v="62" actId="9405"/>
          <ac:inkMkLst>
            <pc:docMk/>
            <pc:sldMk cId="3716607195" sldId="257"/>
            <ac:inkMk id="11" creationId="{530F478D-8D46-413C-8CEF-2D03B3B81A7A}"/>
          </ac:inkMkLst>
        </pc:inkChg>
      </pc:sldChg>
      <pc:sldChg chg="addSp modSp mod">
        <pc:chgData name="Christopher Chandra" userId="011ff257-0b4e-47e0-b42a-84c82eaabf95" providerId="ADAL" clId="{CCD85752-B6E8-4B45-9896-77753850241D}" dt="2022-02-22T07:34:37.930" v="556" actId="1076"/>
        <pc:sldMkLst>
          <pc:docMk/>
          <pc:sldMk cId="2867053312" sldId="258"/>
        </pc:sldMkLst>
        <pc:spChg chg="add mod">
          <ac:chgData name="Christopher Chandra" userId="011ff257-0b4e-47e0-b42a-84c82eaabf95" providerId="ADAL" clId="{CCD85752-B6E8-4B45-9896-77753850241D}" dt="2022-02-22T07:30:58.053" v="400" actId="14100"/>
          <ac:spMkLst>
            <pc:docMk/>
            <pc:sldMk cId="2867053312" sldId="258"/>
            <ac:spMk id="2" creationId="{8A8BA834-2CD0-4EDC-959D-2AAA899BAF6C}"/>
          </ac:spMkLst>
        </pc:spChg>
        <pc:spChg chg="add mod">
          <ac:chgData name="Christopher Chandra" userId="011ff257-0b4e-47e0-b42a-84c82eaabf95" providerId="ADAL" clId="{CCD85752-B6E8-4B45-9896-77753850241D}" dt="2022-02-22T07:34:37.930" v="556" actId="1076"/>
          <ac:spMkLst>
            <pc:docMk/>
            <pc:sldMk cId="2867053312" sldId="258"/>
            <ac:spMk id="8" creationId="{99033F26-41F3-4703-99D4-2F029F7D32DD}"/>
          </ac:spMkLst>
        </pc:spChg>
      </pc:sldChg>
      <pc:sldChg chg="add del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1637101035" sldId="259"/>
        </pc:sldMkLst>
      </pc:sldChg>
      <pc:sldChg chg="addSp delSp modSp add mod">
        <pc:chgData name="Christopher Chandra" userId="011ff257-0b4e-47e0-b42a-84c82eaabf95" providerId="ADAL" clId="{CCD85752-B6E8-4B45-9896-77753850241D}" dt="2022-02-22T07:02:41.249" v="33"/>
        <pc:sldMkLst>
          <pc:docMk/>
          <pc:sldMk cId="3020024089" sldId="259"/>
        </pc:sldMkLst>
        <pc:grpChg chg="del mod">
          <ac:chgData name="Christopher Chandra" userId="011ff257-0b4e-47e0-b42a-84c82eaabf95" providerId="ADAL" clId="{CCD85752-B6E8-4B45-9896-77753850241D}" dt="2022-02-22T07:02:41.249" v="33"/>
          <ac:grpSpMkLst>
            <pc:docMk/>
            <pc:sldMk cId="3020024089" sldId="259"/>
            <ac:grpSpMk id="11" creationId="{CA0709E4-164D-4F21-A436-5046EF457010}"/>
          </ac:grpSpMkLst>
        </pc:grpChg>
        <pc:grpChg chg="mod">
          <ac:chgData name="Christopher Chandra" userId="011ff257-0b4e-47e0-b42a-84c82eaabf95" providerId="ADAL" clId="{CCD85752-B6E8-4B45-9896-77753850241D}" dt="2022-02-22T07:02:41.249" v="33"/>
          <ac:grpSpMkLst>
            <pc:docMk/>
            <pc:sldMk cId="3020024089" sldId="259"/>
            <ac:grpSpMk id="13" creationId="{AF429006-B074-4AD5-A757-087CBD31603C}"/>
          </ac:grpSpMkLst>
        </pc:grpChg>
        <pc:inkChg chg="add del">
          <ac:chgData name="Christopher Chandra" userId="011ff257-0b4e-47e0-b42a-84c82eaabf95" providerId="ADAL" clId="{CCD85752-B6E8-4B45-9896-77753850241D}" dt="2022-02-22T07:02:29.712" v="25" actId="9405"/>
          <ac:inkMkLst>
            <pc:docMk/>
            <pc:sldMk cId="3020024089" sldId="259"/>
            <ac:inkMk id="2" creationId="{7D772186-75D8-43F7-8382-81318BC5BD8E}"/>
          </ac:inkMkLst>
        </pc:inkChg>
        <pc:inkChg chg="add del">
          <ac:chgData name="Christopher Chandra" userId="011ff257-0b4e-47e0-b42a-84c82eaabf95" providerId="ADAL" clId="{CCD85752-B6E8-4B45-9896-77753850241D}" dt="2022-02-22T07:02:32.187" v="27" actId="9405"/>
          <ac:inkMkLst>
            <pc:docMk/>
            <pc:sldMk cId="3020024089" sldId="259"/>
            <ac:inkMk id="5" creationId="{D7932533-E71B-4268-894D-8297B1E480A1}"/>
          </ac:inkMkLst>
        </pc:inkChg>
        <pc:inkChg chg="add">
          <ac:chgData name="Christopher Chandra" userId="011ff257-0b4e-47e0-b42a-84c82eaabf95" providerId="ADAL" clId="{CCD85752-B6E8-4B45-9896-77753850241D}" dt="2022-02-22T07:02:37.836" v="28" actId="9405"/>
          <ac:inkMkLst>
            <pc:docMk/>
            <pc:sldMk cId="3020024089" sldId="259"/>
            <ac:inkMk id="7" creationId="{960387B8-6383-4B8C-B234-2D49CCA53C58}"/>
          </ac:inkMkLst>
        </pc:inkChg>
        <pc:inkChg chg="add mod">
          <ac:chgData name="Christopher Chandra" userId="011ff257-0b4e-47e0-b42a-84c82eaabf95" providerId="ADAL" clId="{CCD85752-B6E8-4B45-9896-77753850241D}" dt="2022-02-22T07:02:41.249" v="33"/>
          <ac:inkMkLst>
            <pc:docMk/>
            <pc:sldMk cId="3020024089" sldId="259"/>
            <ac:inkMk id="8" creationId="{7F92A846-9A6C-473D-8B6B-97D5D8A95902}"/>
          </ac:inkMkLst>
        </pc:inkChg>
        <pc:inkChg chg="add mod">
          <ac:chgData name="Christopher Chandra" userId="011ff257-0b4e-47e0-b42a-84c82eaabf95" providerId="ADAL" clId="{CCD85752-B6E8-4B45-9896-77753850241D}" dt="2022-02-22T07:02:41.249" v="33"/>
          <ac:inkMkLst>
            <pc:docMk/>
            <pc:sldMk cId="3020024089" sldId="259"/>
            <ac:inkMk id="9" creationId="{0D3AE1C5-9714-4E5B-AD7F-E441C4D80BBD}"/>
          </ac:inkMkLst>
        </pc:inkChg>
        <pc:inkChg chg="add mod">
          <ac:chgData name="Christopher Chandra" userId="011ff257-0b4e-47e0-b42a-84c82eaabf95" providerId="ADAL" clId="{CCD85752-B6E8-4B45-9896-77753850241D}" dt="2022-02-22T07:02:41.249" v="33"/>
          <ac:inkMkLst>
            <pc:docMk/>
            <pc:sldMk cId="3020024089" sldId="259"/>
            <ac:inkMk id="12" creationId="{25952831-2941-409E-AF96-2D0D3A3FA609}"/>
          </ac:inkMkLst>
        </pc:inkChg>
      </pc:sldChg>
      <pc:sldChg chg="add del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764652840" sldId="260"/>
        </pc:sldMkLst>
      </pc:sldChg>
      <pc:sldChg chg="addSp modSp add mod">
        <pc:chgData name="Christopher Chandra" userId="011ff257-0b4e-47e0-b42a-84c82eaabf95" providerId="ADAL" clId="{CCD85752-B6E8-4B45-9896-77753850241D}" dt="2022-02-22T07:03:35.889" v="47" actId="9405"/>
        <pc:sldMkLst>
          <pc:docMk/>
          <pc:sldMk cId="1575141174" sldId="260"/>
        </pc:sldMkLst>
        <pc:grpChg chg="mod">
          <ac:chgData name="Christopher Chandra" userId="011ff257-0b4e-47e0-b42a-84c82eaabf95" providerId="ADAL" clId="{CCD85752-B6E8-4B45-9896-77753850241D}" dt="2022-02-22T07:03:11.074" v="38"/>
          <ac:grpSpMkLst>
            <pc:docMk/>
            <pc:sldMk cId="1575141174" sldId="260"/>
            <ac:grpSpMk id="8" creationId="{8C2F77DA-663D-4A82-9090-3680CFEC9A22}"/>
          </ac:grpSpMkLst>
        </pc:grpChg>
        <pc:grpChg chg="mod">
          <ac:chgData name="Christopher Chandra" userId="011ff257-0b4e-47e0-b42a-84c82eaabf95" providerId="ADAL" clId="{CCD85752-B6E8-4B45-9896-77753850241D}" dt="2022-02-22T07:03:31.587" v="43"/>
          <ac:grpSpMkLst>
            <pc:docMk/>
            <pc:sldMk cId="1575141174" sldId="260"/>
            <ac:grpSpMk id="14" creationId="{A74C12D5-F24A-4D69-9A19-59D038029EE9}"/>
          </ac:grpSpMkLst>
        </pc:grpChg>
        <pc:grpChg chg="mod">
          <ac:chgData name="Christopher Chandra" userId="011ff257-0b4e-47e0-b42a-84c82eaabf95" providerId="ADAL" clId="{CCD85752-B6E8-4B45-9896-77753850241D}" dt="2022-02-22T07:03:33.785" v="46"/>
          <ac:grpSpMkLst>
            <pc:docMk/>
            <pc:sldMk cId="1575141174" sldId="260"/>
            <ac:grpSpMk id="17" creationId="{87B50FE3-E205-44A1-8FDA-D1CBFF1C5633}"/>
          </ac:grpSpMkLst>
        </pc:grpChg>
        <pc:inkChg chg="add">
          <ac:chgData name="Christopher Chandra" userId="011ff257-0b4e-47e0-b42a-84c82eaabf95" providerId="ADAL" clId="{CCD85752-B6E8-4B45-9896-77753850241D}" dt="2022-02-22T07:03:07.051" v="35" actId="9405"/>
          <ac:inkMkLst>
            <pc:docMk/>
            <pc:sldMk cId="1575141174" sldId="260"/>
            <ac:inkMk id="2" creationId="{F389F55C-58BD-40BE-AEB4-B6BEDA62CEC2}"/>
          </ac:inkMkLst>
        </pc:inkChg>
        <pc:inkChg chg="add mod">
          <ac:chgData name="Christopher Chandra" userId="011ff257-0b4e-47e0-b42a-84c82eaabf95" providerId="ADAL" clId="{CCD85752-B6E8-4B45-9896-77753850241D}" dt="2022-02-22T07:03:11.074" v="38"/>
          <ac:inkMkLst>
            <pc:docMk/>
            <pc:sldMk cId="1575141174" sldId="260"/>
            <ac:inkMk id="5" creationId="{15304AB2-E708-4FA0-A3EA-43922D8366BB}"/>
          </ac:inkMkLst>
        </pc:inkChg>
        <pc:inkChg chg="add mod">
          <ac:chgData name="Christopher Chandra" userId="011ff257-0b4e-47e0-b42a-84c82eaabf95" providerId="ADAL" clId="{CCD85752-B6E8-4B45-9896-77753850241D}" dt="2022-02-22T07:03:11.074" v="38"/>
          <ac:inkMkLst>
            <pc:docMk/>
            <pc:sldMk cId="1575141174" sldId="260"/>
            <ac:inkMk id="7" creationId="{F2F47198-7EC2-4EE5-A6B5-817099026E54}"/>
          </ac:inkMkLst>
        </pc:inkChg>
        <pc:inkChg chg="add">
          <ac:chgData name="Christopher Chandra" userId="011ff257-0b4e-47e0-b42a-84c82eaabf95" providerId="ADAL" clId="{CCD85752-B6E8-4B45-9896-77753850241D}" dt="2022-02-22T07:03:15.085" v="39" actId="9405"/>
          <ac:inkMkLst>
            <pc:docMk/>
            <pc:sldMk cId="1575141174" sldId="260"/>
            <ac:inkMk id="9" creationId="{35E46A43-FE97-4D1B-994A-930EE3C58926}"/>
          </ac:inkMkLst>
        </pc:inkChg>
        <pc:inkChg chg="add mod">
          <ac:chgData name="Christopher Chandra" userId="011ff257-0b4e-47e0-b42a-84c82eaabf95" providerId="ADAL" clId="{CCD85752-B6E8-4B45-9896-77753850241D}" dt="2022-02-22T07:03:31.587" v="43"/>
          <ac:inkMkLst>
            <pc:docMk/>
            <pc:sldMk cId="1575141174" sldId="260"/>
            <ac:inkMk id="11" creationId="{F823CEA5-4DE7-4A5C-AE3B-2E99936EB4E2}"/>
          </ac:inkMkLst>
        </pc:inkChg>
        <pc:inkChg chg="add mod">
          <ac:chgData name="Christopher Chandra" userId="011ff257-0b4e-47e0-b42a-84c82eaabf95" providerId="ADAL" clId="{CCD85752-B6E8-4B45-9896-77753850241D}" dt="2022-02-22T07:03:31.587" v="43"/>
          <ac:inkMkLst>
            <pc:docMk/>
            <pc:sldMk cId="1575141174" sldId="260"/>
            <ac:inkMk id="12" creationId="{EF7F7627-9449-45E6-9896-972188B322E8}"/>
          </ac:inkMkLst>
        </pc:inkChg>
        <pc:inkChg chg="add mod">
          <ac:chgData name="Christopher Chandra" userId="011ff257-0b4e-47e0-b42a-84c82eaabf95" providerId="ADAL" clId="{CCD85752-B6E8-4B45-9896-77753850241D}" dt="2022-02-22T07:03:31.587" v="43"/>
          <ac:inkMkLst>
            <pc:docMk/>
            <pc:sldMk cId="1575141174" sldId="260"/>
            <ac:inkMk id="13" creationId="{4F42DAD6-2023-480A-A980-F856FC316DCB}"/>
          </ac:inkMkLst>
        </pc:inkChg>
        <pc:inkChg chg="add mod">
          <ac:chgData name="Christopher Chandra" userId="011ff257-0b4e-47e0-b42a-84c82eaabf95" providerId="ADAL" clId="{CCD85752-B6E8-4B45-9896-77753850241D}" dt="2022-02-22T07:03:33.785" v="46"/>
          <ac:inkMkLst>
            <pc:docMk/>
            <pc:sldMk cId="1575141174" sldId="260"/>
            <ac:inkMk id="15" creationId="{8F66E1AE-5F5C-406B-95AF-ACFE14CB00F0}"/>
          </ac:inkMkLst>
        </pc:inkChg>
        <pc:inkChg chg="add mod">
          <ac:chgData name="Christopher Chandra" userId="011ff257-0b4e-47e0-b42a-84c82eaabf95" providerId="ADAL" clId="{CCD85752-B6E8-4B45-9896-77753850241D}" dt="2022-02-22T07:03:33.785" v="46"/>
          <ac:inkMkLst>
            <pc:docMk/>
            <pc:sldMk cId="1575141174" sldId="260"/>
            <ac:inkMk id="16" creationId="{3DD1E94F-CFF4-4F01-B1FF-6ACBD15CE113}"/>
          </ac:inkMkLst>
        </pc:inkChg>
        <pc:inkChg chg="add">
          <ac:chgData name="Christopher Chandra" userId="011ff257-0b4e-47e0-b42a-84c82eaabf95" providerId="ADAL" clId="{CCD85752-B6E8-4B45-9896-77753850241D}" dt="2022-02-22T07:03:35.889" v="47" actId="9405"/>
          <ac:inkMkLst>
            <pc:docMk/>
            <pc:sldMk cId="1575141174" sldId="260"/>
            <ac:inkMk id="18" creationId="{CFE9D767-5635-4A15-A624-ECD671B213E0}"/>
          </ac:inkMkLst>
        </pc:inkChg>
      </pc:sldChg>
      <pc:sldChg chg="addSp modSp add mod">
        <pc:chgData name="Christopher Chandra" userId="011ff257-0b4e-47e0-b42a-84c82eaabf95" providerId="ADAL" clId="{CCD85752-B6E8-4B45-9896-77753850241D}" dt="2022-02-22T07:04:28.315" v="61" actId="9405"/>
        <pc:sldMkLst>
          <pc:docMk/>
          <pc:sldMk cId="1253871685" sldId="261"/>
        </pc:sldMkLst>
        <pc:grpChg chg="mod">
          <ac:chgData name="Christopher Chandra" userId="011ff257-0b4e-47e0-b42a-84c82eaabf95" providerId="ADAL" clId="{CCD85752-B6E8-4B45-9896-77753850241D}" dt="2022-02-22T07:04:11.339" v="55"/>
          <ac:grpSpMkLst>
            <pc:docMk/>
            <pc:sldMk cId="1253871685" sldId="261"/>
            <ac:grpSpMk id="23" creationId="{B6D8B717-CC92-42A1-A5E8-6EC6F30CE4E6}"/>
          </ac:grpSpMkLst>
        </pc:grpChg>
        <pc:grpChg chg="mod">
          <ac:chgData name="Christopher Chandra" userId="011ff257-0b4e-47e0-b42a-84c82eaabf95" providerId="ADAL" clId="{CCD85752-B6E8-4B45-9896-77753850241D}" dt="2022-02-22T07:04:19.892" v="58"/>
          <ac:grpSpMkLst>
            <pc:docMk/>
            <pc:sldMk cId="1253871685" sldId="261"/>
            <ac:grpSpMk id="26" creationId="{D08B3FD9-CBEB-4D56-B3DE-365342E47DA7}"/>
          </ac:grpSpMkLst>
        </pc:grpChg>
        <pc:inkChg chg="add">
          <ac:chgData name="Christopher Chandra" userId="011ff257-0b4e-47e0-b42a-84c82eaabf95" providerId="ADAL" clId="{CCD85752-B6E8-4B45-9896-77753850241D}" dt="2022-02-22T07:04:00.693" v="51" actId="9405"/>
          <ac:inkMkLst>
            <pc:docMk/>
            <pc:sldMk cId="1253871685" sldId="261"/>
            <ac:inkMk id="19" creationId="{0C9CCE86-E31C-4728-BA90-984E5D6E46B3}"/>
          </ac:inkMkLst>
        </pc:inkChg>
        <pc:inkChg chg="add">
          <ac:chgData name="Christopher Chandra" userId="011ff257-0b4e-47e0-b42a-84c82eaabf95" providerId="ADAL" clId="{CCD85752-B6E8-4B45-9896-77753850241D}" dt="2022-02-22T07:04:09.385" v="52" actId="9405"/>
          <ac:inkMkLst>
            <pc:docMk/>
            <pc:sldMk cId="1253871685" sldId="261"/>
            <ac:inkMk id="20" creationId="{187AD443-5639-4B6A-8674-338BF9EA9433}"/>
          </ac:inkMkLst>
        </pc:inkChg>
        <pc:inkChg chg="add mod">
          <ac:chgData name="Christopher Chandra" userId="011ff257-0b4e-47e0-b42a-84c82eaabf95" providerId="ADAL" clId="{CCD85752-B6E8-4B45-9896-77753850241D}" dt="2022-02-22T07:04:11.339" v="55"/>
          <ac:inkMkLst>
            <pc:docMk/>
            <pc:sldMk cId="1253871685" sldId="261"/>
            <ac:inkMk id="21" creationId="{17DBDA47-1CFA-4A43-A4DF-93565C333E4E}"/>
          </ac:inkMkLst>
        </pc:inkChg>
        <pc:inkChg chg="add mod">
          <ac:chgData name="Christopher Chandra" userId="011ff257-0b4e-47e0-b42a-84c82eaabf95" providerId="ADAL" clId="{CCD85752-B6E8-4B45-9896-77753850241D}" dt="2022-02-22T07:04:11.339" v="55"/>
          <ac:inkMkLst>
            <pc:docMk/>
            <pc:sldMk cId="1253871685" sldId="261"/>
            <ac:inkMk id="22" creationId="{A4960195-5482-4B89-B32E-17ED37B9AD38}"/>
          </ac:inkMkLst>
        </pc:inkChg>
        <pc:inkChg chg="add mod">
          <ac:chgData name="Christopher Chandra" userId="011ff257-0b4e-47e0-b42a-84c82eaabf95" providerId="ADAL" clId="{CCD85752-B6E8-4B45-9896-77753850241D}" dt="2022-02-22T07:04:19.892" v="58"/>
          <ac:inkMkLst>
            <pc:docMk/>
            <pc:sldMk cId="1253871685" sldId="261"/>
            <ac:inkMk id="24" creationId="{E6B55460-E151-462E-945F-AF570C653247}"/>
          </ac:inkMkLst>
        </pc:inkChg>
        <pc:inkChg chg="add mod">
          <ac:chgData name="Christopher Chandra" userId="011ff257-0b4e-47e0-b42a-84c82eaabf95" providerId="ADAL" clId="{CCD85752-B6E8-4B45-9896-77753850241D}" dt="2022-02-22T07:04:19.892" v="58"/>
          <ac:inkMkLst>
            <pc:docMk/>
            <pc:sldMk cId="1253871685" sldId="261"/>
            <ac:inkMk id="25" creationId="{EE90BF6E-BA23-4EA7-A691-5EFC40A53DDB}"/>
          </ac:inkMkLst>
        </pc:inkChg>
        <pc:inkChg chg="add">
          <ac:chgData name="Christopher Chandra" userId="011ff257-0b4e-47e0-b42a-84c82eaabf95" providerId="ADAL" clId="{CCD85752-B6E8-4B45-9896-77753850241D}" dt="2022-02-22T07:04:23.727" v="59" actId="9405"/>
          <ac:inkMkLst>
            <pc:docMk/>
            <pc:sldMk cId="1253871685" sldId="261"/>
            <ac:inkMk id="27" creationId="{7ED968C8-BC6F-4D57-8BEA-064EB78EE7AE}"/>
          </ac:inkMkLst>
        </pc:inkChg>
        <pc:inkChg chg="add">
          <ac:chgData name="Christopher Chandra" userId="011ff257-0b4e-47e0-b42a-84c82eaabf95" providerId="ADAL" clId="{CCD85752-B6E8-4B45-9896-77753850241D}" dt="2022-02-22T07:04:27.502" v="60" actId="9405"/>
          <ac:inkMkLst>
            <pc:docMk/>
            <pc:sldMk cId="1253871685" sldId="261"/>
            <ac:inkMk id="28" creationId="{1CCA6E3E-2908-4FDD-A7C5-21630FA905F1}"/>
          </ac:inkMkLst>
        </pc:inkChg>
        <pc:inkChg chg="add">
          <ac:chgData name="Christopher Chandra" userId="011ff257-0b4e-47e0-b42a-84c82eaabf95" providerId="ADAL" clId="{CCD85752-B6E8-4B45-9896-77753850241D}" dt="2022-02-22T07:04:28.315" v="61" actId="9405"/>
          <ac:inkMkLst>
            <pc:docMk/>
            <pc:sldMk cId="1253871685" sldId="261"/>
            <ac:inkMk id="29" creationId="{3AE7C601-3E76-40AD-9797-FB5806D4B332}"/>
          </ac:inkMkLst>
        </pc:inkChg>
      </pc:sldChg>
      <pc:sldChg chg="add del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2369544732" sldId="261"/>
        </pc:sldMkLst>
      </pc:sldChg>
      <pc:sldChg chg="add del">
        <pc:chgData name="Christopher Chandra" userId="011ff257-0b4e-47e0-b42a-84c82eaabf95" providerId="ADAL" clId="{CCD85752-B6E8-4B45-9896-77753850241D}" dt="2022-02-22T07:03:52.216" v="49" actId="2696"/>
        <pc:sldMkLst>
          <pc:docMk/>
          <pc:sldMk cId="4052394244" sldId="261"/>
        </pc:sldMkLst>
      </pc:sldChg>
      <pc:sldChg chg="addSp delSp modSp add mod ord">
        <pc:chgData name="Christopher Chandra" userId="011ff257-0b4e-47e0-b42a-84c82eaabf95" providerId="ADAL" clId="{CCD85752-B6E8-4B45-9896-77753850241D}" dt="2022-02-22T07:05:15.391" v="79" actId="9405"/>
        <pc:sldMkLst>
          <pc:docMk/>
          <pc:sldMk cId="1795617000" sldId="262"/>
        </pc:sldMkLst>
        <pc:grpChg chg="mod">
          <ac:chgData name="Christopher Chandra" userId="011ff257-0b4e-47e0-b42a-84c82eaabf95" providerId="ADAL" clId="{CCD85752-B6E8-4B45-9896-77753850241D}" dt="2022-02-22T07:05:12.160" v="75"/>
          <ac:grpSpMkLst>
            <pc:docMk/>
            <pc:sldMk cId="1795617000" sldId="262"/>
            <ac:grpSpMk id="13" creationId="{565A10A7-EAAF-47F1-A688-44805883FE2E}"/>
          </ac:grpSpMkLst>
        </pc:grpChg>
        <pc:grpChg chg="mod">
          <ac:chgData name="Christopher Chandra" userId="011ff257-0b4e-47e0-b42a-84c82eaabf95" providerId="ADAL" clId="{CCD85752-B6E8-4B45-9896-77753850241D}" dt="2022-02-22T07:05:13.954" v="78"/>
          <ac:grpSpMkLst>
            <pc:docMk/>
            <pc:sldMk cId="1795617000" sldId="262"/>
            <ac:grpSpMk id="16" creationId="{C24A34E8-CBA9-4D0A-BD71-B44235B5FE9C}"/>
          </ac:grpSpMkLst>
        </pc:grpChg>
        <pc:inkChg chg="add">
          <ac:chgData name="Christopher Chandra" userId="011ff257-0b4e-47e0-b42a-84c82eaabf95" providerId="ADAL" clId="{CCD85752-B6E8-4B45-9896-77753850241D}" dt="2022-02-22T07:04:48.011" v="67" actId="9405"/>
          <ac:inkMkLst>
            <pc:docMk/>
            <pc:sldMk cId="1795617000" sldId="262"/>
            <ac:inkMk id="2" creationId="{D6EA9592-47FA-4360-84F3-C4ACAB7C91EE}"/>
          </ac:inkMkLst>
        </pc:inkChg>
        <pc:inkChg chg="add del">
          <ac:chgData name="Christopher Chandra" userId="011ff257-0b4e-47e0-b42a-84c82eaabf95" providerId="ADAL" clId="{CCD85752-B6E8-4B45-9896-77753850241D}" dt="2022-02-22T07:04:54.261" v="69"/>
          <ac:inkMkLst>
            <pc:docMk/>
            <pc:sldMk cId="1795617000" sldId="262"/>
            <ac:inkMk id="5" creationId="{8D6182C8-2B22-4F40-93F0-1777C800489C}"/>
          </ac:inkMkLst>
        </pc:inkChg>
        <pc:inkChg chg="add">
          <ac:chgData name="Christopher Chandra" userId="011ff257-0b4e-47e0-b42a-84c82eaabf95" providerId="ADAL" clId="{CCD85752-B6E8-4B45-9896-77753850241D}" dt="2022-02-22T07:04:59.749" v="71" actId="9405"/>
          <ac:inkMkLst>
            <pc:docMk/>
            <pc:sldMk cId="1795617000" sldId="262"/>
            <ac:inkMk id="7" creationId="{77A0F49A-ECC5-42D9-A4E8-332A2E8DC3F1}"/>
          </ac:inkMkLst>
        </pc:inkChg>
        <pc:inkChg chg="add">
          <ac:chgData name="Christopher Chandra" userId="011ff257-0b4e-47e0-b42a-84c82eaabf95" providerId="ADAL" clId="{CCD85752-B6E8-4B45-9896-77753850241D}" dt="2022-02-22T07:05:00.818" v="72" actId="9405"/>
          <ac:inkMkLst>
            <pc:docMk/>
            <pc:sldMk cId="1795617000" sldId="262"/>
            <ac:inkMk id="8" creationId="{4F3059D9-70E9-4680-ACD6-CEE159387B0E}"/>
          </ac:inkMkLst>
        </pc:inkChg>
        <pc:inkChg chg="add mod">
          <ac:chgData name="Christopher Chandra" userId="011ff257-0b4e-47e0-b42a-84c82eaabf95" providerId="ADAL" clId="{CCD85752-B6E8-4B45-9896-77753850241D}" dt="2022-02-22T07:05:12.160" v="75"/>
          <ac:inkMkLst>
            <pc:docMk/>
            <pc:sldMk cId="1795617000" sldId="262"/>
            <ac:inkMk id="9" creationId="{C6E5CDD0-9A5F-48BF-8798-9A3E963C83C6}"/>
          </ac:inkMkLst>
        </pc:inkChg>
        <pc:inkChg chg="del">
          <ac:chgData name="Christopher Chandra" userId="011ff257-0b4e-47e0-b42a-84c82eaabf95" providerId="ADAL" clId="{CCD85752-B6E8-4B45-9896-77753850241D}" dt="2022-02-22T07:04:54.261" v="70"/>
          <ac:inkMkLst>
            <pc:docMk/>
            <pc:sldMk cId="1795617000" sldId="262"/>
            <ac:inkMk id="10" creationId="{3BC0188B-86A6-4162-B51E-EAB96842BD2A}"/>
          </ac:inkMkLst>
        </pc:inkChg>
        <pc:inkChg chg="del">
          <ac:chgData name="Christopher Chandra" userId="011ff257-0b4e-47e0-b42a-84c82eaabf95" providerId="ADAL" clId="{CCD85752-B6E8-4B45-9896-77753850241D}" dt="2022-02-22T07:04:45.353" v="66"/>
          <ac:inkMkLst>
            <pc:docMk/>
            <pc:sldMk cId="1795617000" sldId="262"/>
            <ac:inkMk id="11" creationId="{530F478D-8D46-413C-8CEF-2D03B3B81A7A}"/>
          </ac:inkMkLst>
        </pc:inkChg>
        <pc:inkChg chg="add mod">
          <ac:chgData name="Christopher Chandra" userId="011ff257-0b4e-47e0-b42a-84c82eaabf95" providerId="ADAL" clId="{CCD85752-B6E8-4B45-9896-77753850241D}" dt="2022-02-22T07:05:12.160" v="75"/>
          <ac:inkMkLst>
            <pc:docMk/>
            <pc:sldMk cId="1795617000" sldId="262"/>
            <ac:inkMk id="12" creationId="{1F694557-6C96-4CB8-B05F-3B7F646909FE}"/>
          </ac:inkMkLst>
        </pc:inkChg>
        <pc:inkChg chg="add mod">
          <ac:chgData name="Christopher Chandra" userId="011ff257-0b4e-47e0-b42a-84c82eaabf95" providerId="ADAL" clId="{CCD85752-B6E8-4B45-9896-77753850241D}" dt="2022-02-22T07:05:13.954" v="78"/>
          <ac:inkMkLst>
            <pc:docMk/>
            <pc:sldMk cId="1795617000" sldId="262"/>
            <ac:inkMk id="14" creationId="{4D1A57F1-9F69-42C8-8660-3883F24384EF}"/>
          </ac:inkMkLst>
        </pc:inkChg>
        <pc:inkChg chg="add mod">
          <ac:chgData name="Christopher Chandra" userId="011ff257-0b4e-47e0-b42a-84c82eaabf95" providerId="ADAL" clId="{CCD85752-B6E8-4B45-9896-77753850241D}" dt="2022-02-22T07:05:13.954" v="78"/>
          <ac:inkMkLst>
            <pc:docMk/>
            <pc:sldMk cId="1795617000" sldId="262"/>
            <ac:inkMk id="15" creationId="{676F8853-D8A0-430C-A9CE-8BCC5C7CFFC6}"/>
          </ac:inkMkLst>
        </pc:inkChg>
        <pc:inkChg chg="add">
          <ac:chgData name="Christopher Chandra" userId="011ff257-0b4e-47e0-b42a-84c82eaabf95" providerId="ADAL" clId="{CCD85752-B6E8-4B45-9896-77753850241D}" dt="2022-02-22T07:05:15.391" v="79" actId="9405"/>
          <ac:inkMkLst>
            <pc:docMk/>
            <pc:sldMk cId="1795617000" sldId="262"/>
            <ac:inkMk id="17" creationId="{451CD1EB-F4F3-48FD-A4DA-1308EDA82734}"/>
          </ac:inkMkLst>
        </pc:inkChg>
      </pc:sldChg>
      <pc:sldChg chg="add del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2697558248" sldId="262"/>
        </pc:sldMkLst>
      </pc:sldChg>
      <pc:sldChg chg="modSp add del mod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3102030361" sldId="263"/>
        </pc:sldMkLst>
        <pc:spChg chg="mod">
          <ac:chgData name="Christopher Chandra" userId="011ff257-0b4e-47e0-b42a-84c82eaabf95" providerId="ADAL" clId="{CCD85752-B6E8-4B45-9896-77753850241D}" dt="2022-02-22T07:01:13.678" v="18" actId="1076"/>
          <ac:spMkLst>
            <pc:docMk/>
            <pc:sldMk cId="3102030361" sldId="263"/>
            <ac:spMk id="8" creationId="{A054C58D-F47D-4E5A-B09D-4C329661A413}"/>
          </ac:spMkLst>
        </pc:spChg>
      </pc:sldChg>
      <pc:sldChg chg="addSp modSp add mod">
        <pc:chgData name="Christopher Chandra" userId="011ff257-0b4e-47e0-b42a-84c82eaabf95" providerId="ADAL" clId="{CCD85752-B6E8-4B45-9896-77753850241D}" dt="2022-02-22T07:07:36.208" v="91"/>
        <pc:sldMkLst>
          <pc:docMk/>
          <pc:sldMk cId="3624306331" sldId="263"/>
        </pc:sldMkLst>
        <pc:grpChg chg="mod">
          <ac:chgData name="Christopher Chandra" userId="011ff257-0b4e-47e0-b42a-84c82eaabf95" providerId="ADAL" clId="{CCD85752-B6E8-4B45-9896-77753850241D}" dt="2022-02-22T07:06:14.038" v="84"/>
          <ac:grpSpMkLst>
            <pc:docMk/>
            <pc:sldMk cId="3624306331" sldId="263"/>
            <ac:grpSpMk id="18" creationId="{9D3B0451-F415-4F11-8DD1-C85B37781968}"/>
          </ac:grpSpMkLst>
        </pc:grpChg>
        <pc:grpChg chg="mod">
          <ac:chgData name="Christopher Chandra" userId="011ff257-0b4e-47e0-b42a-84c82eaabf95" providerId="ADAL" clId="{CCD85752-B6E8-4B45-9896-77753850241D}" dt="2022-02-22T07:07:36.208" v="91"/>
          <ac:grpSpMkLst>
            <pc:docMk/>
            <pc:sldMk cId="3624306331" sldId="263"/>
            <ac:grpSpMk id="22" creationId="{24E77CDF-B1BF-42F5-9152-3B786267335D}"/>
          </ac:grpSpMkLst>
        </pc:grpChg>
        <pc:inkChg chg="add">
          <ac:chgData name="Christopher Chandra" userId="011ff257-0b4e-47e0-b42a-84c82eaabf95" providerId="ADAL" clId="{CCD85752-B6E8-4B45-9896-77753850241D}" dt="2022-02-22T07:06:10.892" v="81" actId="9405"/>
          <ac:inkMkLst>
            <pc:docMk/>
            <pc:sldMk cId="3624306331" sldId="263"/>
            <ac:inkMk id="5" creationId="{BF38100F-4640-4D58-9B5C-98315C12F245}"/>
          </ac:inkMkLst>
        </pc:inkChg>
        <pc:inkChg chg="add mod">
          <ac:chgData name="Christopher Chandra" userId="011ff257-0b4e-47e0-b42a-84c82eaabf95" providerId="ADAL" clId="{CCD85752-B6E8-4B45-9896-77753850241D}" dt="2022-02-22T07:06:14.038" v="84"/>
          <ac:inkMkLst>
            <pc:docMk/>
            <pc:sldMk cId="3624306331" sldId="263"/>
            <ac:inkMk id="10" creationId="{26CBEBC2-3161-475A-A43A-6009F71BE1C3}"/>
          </ac:inkMkLst>
        </pc:inkChg>
        <pc:inkChg chg="add mod">
          <ac:chgData name="Christopher Chandra" userId="011ff257-0b4e-47e0-b42a-84c82eaabf95" providerId="ADAL" clId="{CCD85752-B6E8-4B45-9896-77753850241D}" dt="2022-02-22T07:06:14.038" v="84"/>
          <ac:inkMkLst>
            <pc:docMk/>
            <pc:sldMk cId="3624306331" sldId="263"/>
            <ac:inkMk id="11" creationId="{C1036B8D-F64D-474B-BDA4-379BD8BC9A89}"/>
          </ac:inkMkLst>
        </pc:inkChg>
        <pc:inkChg chg="add">
          <ac:chgData name="Christopher Chandra" userId="011ff257-0b4e-47e0-b42a-84c82eaabf95" providerId="ADAL" clId="{CCD85752-B6E8-4B45-9896-77753850241D}" dt="2022-02-22T07:07:34.265" v="88" actId="9405"/>
          <ac:inkMkLst>
            <pc:docMk/>
            <pc:sldMk cId="3624306331" sldId="263"/>
            <ac:inkMk id="19" creationId="{070D488D-56F2-4ED0-9B77-457837D007FB}"/>
          </ac:inkMkLst>
        </pc:inkChg>
        <pc:inkChg chg="add mod">
          <ac:chgData name="Christopher Chandra" userId="011ff257-0b4e-47e0-b42a-84c82eaabf95" providerId="ADAL" clId="{CCD85752-B6E8-4B45-9896-77753850241D}" dt="2022-02-22T07:07:36.208" v="91"/>
          <ac:inkMkLst>
            <pc:docMk/>
            <pc:sldMk cId="3624306331" sldId="263"/>
            <ac:inkMk id="20" creationId="{36212E8F-2378-42F5-B26A-EC5554278AE6}"/>
          </ac:inkMkLst>
        </pc:inkChg>
        <pc:inkChg chg="add mod">
          <ac:chgData name="Christopher Chandra" userId="011ff257-0b4e-47e0-b42a-84c82eaabf95" providerId="ADAL" clId="{CCD85752-B6E8-4B45-9896-77753850241D}" dt="2022-02-22T07:07:36.208" v="91"/>
          <ac:inkMkLst>
            <pc:docMk/>
            <pc:sldMk cId="3624306331" sldId="263"/>
            <ac:inkMk id="21" creationId="{7F4314DE-F981-44B2-9E1C-BE178CD650C9}"/>
          </ac:inkMkLst>
        </pc:inkChg>
      </pc:sldChg>
      <pc:sldChg chg="modSp add del mod">
        <pc:chgData name="Christopher Chandra" userId="011ff257-0b4e-47e0-b42a-84c82eaabf95" providerId="ADAL" clId="{CCD85752-B6E8-4B45-9896-77753850241D}" dt="2022-02-22T07:01:52.764" v="21" actId="2696"/>
        <pc:sldMkLst>
          <pc:docMk/>
          <pc:sldMk cId="1736155381" sldId="264"/>
        </pc:sldMkLst>
        <pc:spChg chg="mod">
          <ac:chgData name="Christopher Chandra" userId="011ff257-0b4e-47e0-b42a-84c82eaabf95" providerId="ADAL" clId="{CCD85752-B6E8-4B45-9896-77753850241D}" dt="2022-02-22T07:01:31.841" v="20" actId="1076"/>
          <ac:spMkLst>
            <pc:docMk/>
            <pc:sldMk cId="1736155381" sldId="264"/>
            <ac:spMk id="8" creationId="{A054C58D-F47D-4E5A-B09D-4C329661A413}"/>
          </ac:spMkLst>
        </pc:spChg>
      </pc:sldChg>
      <pc:sldChg chg="addSp add del mod">
        <pc:chgData name="Christopher Chandra" userId="011ff257-0b4e-47e0-b42a-84c82eaabf95" providerId="ADAL" clId="{CCD85752-B6E8-4B45-9896-77753850241D}" dt="2022-02-22T07:07:53.347" v="93" actId="2696"/>
        <pc:sldMkLst>
          <pc:docMk/>
          <pc:sldMk cId="3324854964" sldId="264"/>
        </pc:sldMkLst>
        <pc:inkChg chg="add">
          <ac:chgData name="Christopher Chandra" userId="011ff257-0b4e-47e0-b42a-84c82eaabf95" providerId="ADAL" clId="{CCD85752-B6E8-4B45-9896-77753850241D}" dt="2022-02-22T07:06:36.430" v="86" actId="9405"/>
          <ac:inkMkLst>
            <pc:docMk/>
            <pc:sldMk cId="3324854964" sldId="264"/>
            <ac:inkMk id="19" creationId="{AD0563DA-8CB6-4216-A682-950FC1265AC5}"/>
          </ac:inkMkLst>
        </pc:inkChg>
        <pc:inkChg chg="add">
          <ac:chgData name="Christopher Chandra" userId="011ff257-0b4e-47e0-b42a-84c82eaabf95" providerId="ADAL" clId="{CCD85752-B6E8-4B45-9896-77753850241D}" dt="2022-02-22T07:06:42.651" v="87" actId="9405"/>
          <ac:inkMkLst>
            <pc:docMk/>
            <pc:sldMk cId="3324854964" sldId="264"/>
            <ac:inkMk id="20" creationId="{946681F6-A9DF-4BC4-A6B3-09C7F9BC50D9}"/>
          </ac:inkMkLst>
        </pc:inkChg>
      </pc:sldChg>
      <pc:sldChg chg="add">
        <pc:chgData name="Christopher Chandra" userId="011ff257-0b4e-47e0-b42a-84c82eaabf95" providerId="ADAL" clId="{CCD85752-B6E8-4B45-9896-77753850241D}" dt="2022-02-22T07:07:44.602" v="92"/>
        <pc:sldMkLst>
          <pc:docMk/>
          <pc:sldMk cId="1806336589" sldId="265"/>
        </pc:sldMkLst>
      </pc:sldChg>
      <pc:sldChg chg="addSp delSp modSp add mod">
        <pc:chgData name="Christopher Chandra" userId="011ff257-0b4e-47e0-b42a-84c82eaabf95" providerId="ADAL" clId="{CCD85752-B6E8-4B45-9896-77753850241D}" dt="2022-02-22T07:16:51.838" v="228" actId="20577"/>
        <pc:sldMkLst>
          <pc:docMk/>
          <pc:sldMk cId="85394756" sldId="266"/>
        </pc:sldMkLst>
        <pc:spChg chg="add mod">
          <ac:chgData name="Christopher Chandra" userId="011ff257-0b4e-47e0-b42a-84c82eaabf95" providerId="ADAL" clId="{CCD85752-B6E8-4B45-9896-77753850241D}" dt="2022-02-22T07:14:52.856" v="197" actId="1076"/>
          <ac:spMkLst>
            <pc:docMk/>
            <pc:sldMk cId="85394756" sldId="266"/>
            <ac:spMk id="25" creationId="{341AEDEF-8D5B-4D46-B2B2-155F59E6BDED}"/>
          </ac:spMkLst>
        </pc:spChg>
        <pc:spChg chg="add mod">
          <ac:chgData name="Christopher Chandra" userId="011ff257-0b4e-47e0-b42a-84c82eaabf95" providerId="ADAL" clId="{CCD85752-B6E8-4B45-9896-77753850241D}" dt="2022-02-22T07:11:47.686" v="156" actId="20577"/>
          <ac:spMkLst>
            <pc:docMk/>
            <pc:sldMk cId="85394756" sldId="266"/>
            <ac:spMk id="26" creationId="{49C28C67-4724-47C3-9847-BF13B482A354}"/>
          </ac:spMkLst>
        </pc:spChg>
        <pc:spChg chg="add mod">
          <ac:chgData name="Christopher Chandra" userId="011ff257-0b4e-47e0-b42a-84c82eaabf95" providerId="ADAL" clId="{CCD85752-B6E8-4B45-9896-77753850241D}" dt="2022-02-22T07:16:51.838" v="228" actId="20577"/>
          <ac:spMkLst>
            <pc:docMk/>
            <pc:sldMk cId="85394756" sldId="266"/>
            <ac:spMk id="36" creationId="{DFE8819D-0958-4904-95AA-0C8C9A4CF9EC}"/>
          </ac:spMkLst>
        </pc:spChg>
        <pc:grpChg chg="mod">
          <ac:chgData name="Christopher Chandra" userId="011ff257-0b4e-47e0-b42a-84c82eaabf95" providerId="ADAL" clId="{CCD85752-B6E8-4B45-9896-77753850241D}" dt="2022-02-22T07:14:45.193" v="195"/>
          <ac:grpSpMkLst>
            <pc:docMk/>
            <pc:sldMk cId="85394756" sldId="266"/>
            <ac:grpSpMk id="35" creationId="{FD84176B-BDD2-4693-B791-394142BFA647}"/>
          </ac:grpSpMkLst>
        </pc:grpChg>
        <pc:inkChg chg="add">
          <ac:chgData name="Christopher Chandra" userId="011ff257-0b4e-47e0-b42a-84c82eaabf95" providerId="ADAL" clId="{CCD85752-B6E8-4B45-9896-77753850241D}" dt="2022-02-22T07:09:56.333" v="95" actId="9405"/>
          <ac:inkMkLst>
            <pc:docMk/>
            <pc:sldMk cId="85394756" sldId="266"/>
            <ac:inkMk id="23" creationId="{798D4B91-EB19-4340-BF1A-4C13B39D932A}"/>
          </ac:inkMkLst>
        </pc:inkChg>
        <pc:inkChg chg="add">
          <ac:chgData name="Christopher Chandra" userId="011ff257-0b4e-47e0-b42a-84c82eaabf95" providerId="ADAL" clId="{CCD85752-B6E8-4B45-9896-77753850241D}" dt="2022-02-22T07:10:02.134" v="96" actId="9405"/>
          <ac:inkMkLst>
            <pc:docMk/>
            <pc:sldMk cId="85394756" sldId="266"/>
            <ac:inkMk id="24" creationId="{5987E8FA-F663-43A2-BE20-90AA21BCF7CA}"/>
          </ac:inkMkLst>
        </pc:inkChg>
        <pc:inkChg chg="add">
          <ac:chgData name="Christopher Chandra" userId="011ff257-0b4e-47e0-b42a-84c82eaabf95" providerId="ADAL" clId="{CCD85752-B6E8-4B45-9896-77753850241D}" dt="2022-02-22T07:14:26.697" v="185" actId="9405"/>
          <ac:inkMkLst>
            <pc:docMk/>
            <pc:sldMk cId="85394756" sldId="266"/>
            <ac:inkMk id="27" creationId="{DD8F9E12-896A-47E4-A025-D886BDC6144C}"/>
          </ac:inkMkLst>
        </pc:inkChg>
        <pc:inkChg chg="add">
          <ac:chgData name="Christopher Chandra" userId="011ff257-0b4e-47e0-b42a-84c82eaabf95" providerId="ADAL" clId="{CCD85752-B6E8-4B45-9896-77753850241D}" dt="2022-02-22T07:14:30.320" v="186" actId="9405"/>
          <ac:inkMkLst>
            <pc:docMk/>
            <pc:sldMk cId="85394756" sldId="266"/>
            <ac:inkMk id="28" creationId="{8626728D-7BD2-4AF6-B58F-ADB472AA2C9D}"/>
          </ac:inkMkLst>
        </pc:inkChg>
        <pc:inkChg chg="add">
          <ac:chgData name="Christopher Chandra" userId="011ff257-0b4e-47e0-b42a-84c82eaabf95" providerId="ADAL" clId="{CCD85752-B6E8-4B45-9896-77753850241D}" dt="2022-02-22T07:14:33.438" v="187" actId="9405"/>
          <ac:inkMkLst>
            <pc:docMk/>
            <pc:sldMk cId="85394756" sldId="266"/>
            <ac:inkMk id="29" creationId="{E1E59559-D95C-4D5F-9C57-18658403B0A3}"/>
          </ac:inkMkLst>
        </pc:inkChg>
        <pc:inkChg chg="add mod">
          <ac:chgData name="Christopher Chandra" userId="011ff257-0b4e-47e0-b42a-84c82eaabf95" providerId="ADAL" clId="{CCD85752-B6E8-4B45-9896-77753850241D}" dt="2022-02-22T07:14:45.193" v="195"/>
          <ac:inkMkLst>
            <pc:docMk/>
            <pc:sldMk cId="85394756" sldId="266"/>
            <ac:inkMk id="30" creationId="{E5BF15F3-0894-4B08-8109-5B4FF87F2FC1}"/>
          </ac:inkMkLst>
        </pc:inkChg>
        <pc:inkChg chg="add mod">
          <ac:chgData name="Christopher Chandra" userId="011ff257-0b4e-47e0-b42a-84c82eaabf95" providerId="ADAL" clId="{CCD85752-B6E8-4B45-9896-77753850241D}" dt="2022-02-22T07:14:45.193" v="195"/>
          <ac:inkMkLst>
            <pc:docMk/>
            <pc:sldMk cId="85394756" sldId="266"/>
            <ac:inkMk id="31" creationId="{8BB75FE0-3263-441C-B06E-9F8556CF0334}"/>
          </ac:inkMkLst>
        </pc:inkChg>
        <pc:inkChg chg="add mod">
          <ac:chgData name="Christopher Chandra" userId="011ff257-0b4e-47e0-b42a-84c82eaabf95" providerId="ADAL" clId="{CCD85752-B6E8-4B45-9896-77753850241D}" dt="2022-02-22T07:14:45.193" v="195"/>
          <ac:inkMkLst>
            <pc:docMk/>
            <pc:sldMk cId="85394756" sldId="266"/>
            <ac:inkMk id="32" creationId="{54FA09AC-A8F5-4202-BFD3-53349A796901}"/>
          </ac:inkMkLst>
        </pc:inkChg>
        <pc:inkChg chg="add mod">
          <ac:chgData name="Christopher Chandra" userId="011ff257-0b4e-47e0-b42a-84c82eaabf95" providerId="ADAL" clId="{CCD85752-B6E8-4B45-9896-77753850241D}" dt="2022-02-22T07:14:45.193" v="195"/>
          <ac:inkMkLst>
            <pc:docMk/>
            <pc:sldMk cId="85394756" sldId="266"/>
            <ac:inkMk id="33" creationId="{9F29C4C1-3430-4B38-8331-252E8345BE0A}"/>
          </ac:inkMkLst>
        </pc:inkChg>
        <pc:inkChg chg="add del mod">
          <ac:chgData name="Christopher Chandra" userId="011ff257-0b4e-47e0-b42a-84c82eaabf95" providerId="ADAL" clId="{CCD85752-B6E8-4B45-9896-77753850241D}" dt="2022-02-22T07:14:45.193" v="195"/>
          <ac:inkMkLst>
            <pc:docMk/>
            <pc:sldMk cId="85394756" sldId="266"/>
            <ac:inkMk id="34" creationId="{EB58B94F-15BD-4966-97C8-0AB34C324790}"/>
          </ac:inkMkLst>
        </pc:inkChg>
      </pc:sldChg>
      <pc:sldChg chg="addSp delSp modSp add mod">
        <pc:chgData name="Christopher Chandra" userId="011ff257-0b4e-47e0-b42a-84c82eaabf95" providerId="ADAL" clId="{CCD85752-B6E8-4B45-9896-77753850241D}" dt="2022-02-22T07:17:01.441" v="236"/>
        <pc:sldMkLst>
          <pc:docMk/>
          <pc:sldMk cId="2322855023" sldId="267"/>
        </pc:sldMkLst>
        <pc:grpChg chg="del mod">
          <ac:chgData name="Christopher Chandra" userId="011ff257-0b4e-47e0-b42a-84c82eaabf95" providerId="ADAL" clId="{CCD85752-B6E8-4B45-9896-77753850241D}" dt="2022-02-22T07:17:01.441" v="235"/>
          <ac:grpSpMkLst>
            <pc:docMk/>
            <pc:sldMk cId="2322855023" sldId="267"/>
            <ac:grpSpMk id="13" creationId="{565A10A7-EAAF-47F1-A688-44805883FE2E}"/>
          </ac:grpSpMkLst>
        </pc:grpChg>
        <pc:grpChg chg="del mod">
          <ac:chgData name="Christopher Chandra" userId="011ff257-0b4e-47e0-b42a-84c82eaabf95" providerId="ADAL" clId="{CCD85752-B6E8-4B45-9896-77753850241D}" dt="2022-02-22T07:17:00.270" v="233"/>
          <ac:grpSpMkLst>
            <pc:docMk/>
            <pc:sldMk cId="2322855023" sldId="267"/>
            <ac:grpSpMk id="16" creationId="{C24A34E8-CBA9-4D0A-BD71-B44235B5FE9C}"/>
          </ac:grpSpMkLst>
        </pc:grpChg>
        <pc:grpChg chg="del mod">
          <ac:chgData name="Christopher Chandra" userId="011ff257-0b4e-47e0-b42a-84c82eaabf95" providerId="ADAL" clId="{CCD85752-B6E8-4B45-9896-77753850241D}" dt="2022-02-22T07:12:18.529" v="175"/>
          <ac:grpSpMkLst>
            <pc:docMk/>
            <pc:sldMk cId="2322855023" sldId="267"/>
            <ac:grpSpMk id="18" creationId="{9D3B0451-F415-4F11-8DD1-C85B37781968}"/>
          </ac:grpSpMkLst>
        </pc:grpChg>
        <pc:grpChg chg="del mod">
          <ac:chgData name="Christopher Chandra" userId="011ff257-0b4e-47e0-b42a-84c82eaabf95" providerId="ADAL" clId="{CCD85752-B6E8-4B45-9896-77753850241D}" dt="2022-02-22T07:12:18.529" v="173"/>
          <ac:grpSpMkLst>
            <pc:docMk/>
            <pc:sldMk cId="2322855023" sldId="267"/>
            <ac:grpSpMk id="22" creationId="{24E77CDF-B1BF-42F5-9152-3B786267335D}"/>
          </ac:grpSpMkLst>
        </pc:grpChg>
        <pc:grpChg chg="add del mod">
          <ac:chgData name="Christopher Chandra" userId="011ff257-0b4e-47e0-b42a-84c82eaabf95" providerId="ADAL" clId="{CCD85752-B6E8-4B45-9896-77753850241D}" dt="2022-02-22T07:12:23.420" v="180"/>
          <ac:grpSpMkLst>
            <pc:docMk/>
            <pc:sldMk cId="2322855023" sldId="267"/>
            <ac:grpSpMk id="29" creationId="{30B1E4C8-6B0F-4A8D-9890-7A8737E6DE03}"/>
          </ac:grpSpMkLst>
        </pc:grpChg>
        <pc:grpChg chg="mod">
          <ac:chgData name="Christopher Chandra" userId="011ff257-0b4e-47e0-b42a-84c82eaabf95" providerId="ADAL" clId="{CCD85752-B6E8-4B45-9896-77753850241D}" dt="2022-02-22T07:12:14.650" v="171"/>
          <ac:grpSpMkLst>
            <pc:docMk/>
            <pc:sldMk cId="2322855023" sldId="267"/>
            <ac:grpSpMk id="34" creationId="{4F980E4E-D28A-4B46-9CDC-9583413F96BE}"/>
          </ac:grpSpMkLst>
        </pc:grpChg>
        <pc:grpChg chg="mod">
          <ac:chgData name="Christopher Chandra" userId="011ff257-0b4e-47e0-b42a-84c82eaabf95" providerId="ADAL" clId="{CCD85752-B6E8-4B45-9896-77753850241D}" dt="2022-02-22T07:16:59.092" v="232"/>
          <ac:grpSpMkLst>
            <pc:docMk/>
            <pc:sldMk cId="2322855023" sldId="267"/>
            <ac:grpSpMk id="38" creationId="{DDDF6D90-A73D-479D-8138-C28BDF298655}"/>
          </ac:grpSpMkLst>
        </pc:grpChg>
        <pc:inkChg chg="del">
          <ac:chgData name="Christopher Chandra" userId="011ff257-0b4e-47e0-b42a-84c82eaabf95" providerId="ADAL" clId="{CCD85752-B6E8-4B45-9896-77753850241D}" dt="2022-02-22T07:12:08.135" v="160"/>
          <ac:inkMkLst>
            <pc:docMk/>
            <pc:sldMk cId="2322855023" sldId="267"/>
            <ac:inkMk id="5" creationId="{BF38100F-4640-4D58-9B5C-98315C12F245}"/>
          </ac:inkMkLst>
        </pc:inkChg>
        <pc:inkChg chg="del mod">
          <ac:chgData name="Christopher Chandra" userId="011ff257-0b4e-47e0-b42a-84c82eaabf95" providerId="ADAL" clId="{CCD85752-B6E8-4B45-9896-77753850241D}" dt="2022-02-22T07:17:01.441" v="236"/>
          <ac:inkMkLst>
            <pc:docMk/>
            <pc:sldMk cId="2322855023" sldId="267"/>
            <ac:inkMk id="9" creationId="{C6E5CDD0-9A5F-48BF-8798-9A3E963C83C6}"/>
          </ac:inkMkLst>
        </pc:inkChg>
        <pc:inkChg chg="del mod">
          <ac:chgData name="Christopher Chandra" userId="011ff257-0b4e-47e0-b42a-84c82eaabf95" providerId="ADAL" clId="{CCD85752-B6E8-4B45-9896-77753850241D}" dt="2022-02-22T07:12:18.529" v="176"/>
          <ac:inkMkLst>
            <pc:docMk/>
            <pc:sldMk cId="2322855023" sldId="267"/>
            <ac:inkMk id="10" creationId="{26CBEBC2-3161-475A-A43A-6009F71BE1C3}"/>
          </ac:inkMkLst>
        </pc:inkChg>
        <pc:inkChg chg="del">
          <ac:chgData name="Christopher Chandra" userId="011ff257-0b4e-47e0-b42a-84c82eaabf95" providerId="ADAL" clId="{CCD85752-B6E8-4B45-9896-77753850241D}" dt="2022-02-22T07:12:18.529" v="175"/>
          <ac:inkMkLst>
            <pc:docMk/>
            <pc:sldMk cId="2322855023" sldId="267"/>
            <ac:inkMk id="11" creationId="{C1036B8D-F64D-474B-BDA4-379BD8BC9A89}"/>
          </ac:inkMkLst>
        </pc:inkChg>
        <pc:inkChg chg="del">
          <ac:chgData name="Christopher Chandra" userId="011ff257-0b4e-47e0-b42a-84c82eaabf95" providerId="ADAL" clId="{CCD85752-B6E8-4B45-9896-77753850241D}" dt="2022-02-22T07:17:01.441" v="235"/>
          <ac:inkMkLst>
            <pc:docMk/>
            <pc:sldMk cId="2322855023" sldId="267"/>
            <ac:inkMk id="12" creationId="{1F694557-6C96-4CB8-B05F-3B7F646909FE}"/>
          </ac:inkMkLst>
        </pc:inkChg>
        <pc:inkChg chg="del mod">
          <ac:chgData name="Christopher Chandra" userId="011ff257-0b4e-47e0-b42a-84c82eaabf95" providerId="ADAL" clId="{CCD85752-B6E8-4B45-9896-77753850241D}" dt="2022-02-22T07:17:00.271" v="234"/>
          <ac:inkMkLst>
            <pc:docMk/>
            <pc:sldMk cId="2322855023" sldId="267"/>
            <ac:inkMk id="14" creationId="{4D1A57F1-9F69-42C8-8660-3883F24384EF}"/>
          </ac:inkMkLst>
        </pc:inkChg>
        <pc:inkChg chg="del">
          <ac:chgData name="Christopher Chandra" userId="011ff257-0b4e-47e0-b42a-84c82eaabf95" providerId="ADAL" clId="{CCD85752-B6E8-4B45-9896-77753850241D}" dt="2022-02-22T07:17:00.270" v="233"/>
          <ac:inkMkLst>
            <pc:docMk/>
            <pc:sldMk cId="2322855023" sldId="267"/>
            <ac:inkMk id="15" creationId="{676F8853-D8A0-430C-A9CE-8BCC5C7CFFC6}"/>
          </ac:inkMkLst>
        </pc:inkChg>
        <pc:inkChg chg="del">
          <ac:chgData name="Christopher Chandra" userId="011ff257-0b4e-47e0-b42a-84c82eaabf95" providerId="ADAL" clId="{CCD85752-B6E8-4B45-9896-77753850241D}" dt="2022-02-22T07:12:08.135" v="161"/>
          <ac:inkMkLst>
            <pc:docMk/>
            <pc:sldMk cId="2322855023" sldId="267"/>
            <ac:inkMk id="19" creationId="{070D488D-56F2-4ED0-9B77-457837D007FB}"/>
          </ac:inkMkLst>
        </pc:inkChg>
        <pc:inkChg chg="del">
          <ac:chgData name="Christopher Chandra" userId="011ff257-0b4e-47e0-b42a-84c82eaabf95" providerId="ADAL" clId="{CCD85752-B6E8-4B45-9896-77753850241D}" dt="2022-02-22T07:12:18.529" v="173"/>
          <ac:inkMkLst>
            <pc:docMk/>
            <pc:sldMk cId="2322855023" sldId="267"/>
            <ac:inkMk id="20" creationId="{36212E8F-2378-42F5-B26A-EC5554278AE6}"/>
          </ac:inkMkLst>
        </pc:inkChg>
        <pc:inkChg chg="del mod">
          <ac:chgData name="Christopher Chandra" userId="011ff257-0b4e-47e0-b42a-84c82eaabf95" providerId="ADAL" clId="{CCD85752-B6E8-4B45-9896-77753850241D}" dt="2022-02-22T07:12:18.529" v="174"/>
          <ac:inkMkLst>
            <pc:docMk/>
            <pc:sldMk cId="2322855023" sldId="267"/>
            <ac:inkMk id="21" creationId="{7F4314DE-F981-44B2-9E1C-BE178CD650C9}"/>
          </ac:inkMkLst>
        </pc:inkChg>
        <pc:inkChg chg="del">
          <ac:chgData name="Christopher Chandra" userId="011ff257-0b4e-47e0-b42a-84c82eaabf95" providerId="ADAL" clId="{CCD85752-B6E8-4B45-9896-77753850241D}" dt="2022-02-22T07:12:06.603" v="158"/>
          <ac:inkMkLst>
            <pc:docMk/>
            <pc:sldMk cId="2322855023" sldId="267"/>
            <ac:inkMk id="23" creationId="{798D4B91-EB19-4340-BF1A-4C13B39D932A}"/>
          </ac:inkMkLst>
        </pc:inkChg>
        <pc:inkChg chg="del">
          <ac:chgData name="Christopher Chandra" userId="011ff257-0b4e-47e0-b42a-84c82eaabf95" providerId="ADAL" clId="{CCD85752-B6E8-4B45-9896-77753850241D}" dt="2022-02-22T07:12:06.603" v="159"/>
          <ac:inkMkLst>
            <pc:docMk/>
            <pc:sldMk cId="2322855023" sldId="267"/>
            <ac:inkMk id="24" creationId="{5987E8FA-F663-43A2-BE20-90AA21BCF7CA}"/>
          </ac:inkMkLst>
        </pc:inkChg>
        <pc:inkChg chg="add del mod">
          <ac:chgData name="Christopher Chandra" userId="011ff257-0b4e-47e0-b42a-84c82eaabf95" providerId="ADAL" clId="{CCD85752-B6E8-4B45-9896-77753850241D}" dt="2022-02-22T07:16:59.091" v="230"/>
          <ac:inkMkLst>
            <pc:docMk/>
            <pc:sldMk cId="2322855023" sldId="267"/>
            <ac:inkMk id="27" creationId="{0BC091F4-2B98-41D4-B103-CD72B0FF466B}"/>
          </ac:inkMkLst>
        </pc:inkChg>
        <pc:inkChg chg="add del mod">
          <ac:chgData name="Christopher Chandra" userId="011ff257-0b4e-47e0-b42a-84c82eaabf95" providerId="ADAL" clId="{CCD85752-B6E8-4B45-9896-77753850241D}" dt="2022-02-22T07:16:59.092" v="232"/>
          <ac:inkMkLst>
            <pc:docMk/>
            <pc:sldMk cId="2322855023" sldId="267"/>
            <ac:inkMk id="28" creationId="{4E262AE6-4AB0-458C-ADBF-397AEE6B8C54}"/>
          </ac:inkMkLst>
        </pc:inkChg>
        <pc:inkChg chg="add del mod">
          <ac:chgData name="Christopher Chandra" userId="011ff257-0b4e-47e0-b42a-84c82eaabf95" providerId="ADAL" clId="{CCD85752-B6E8-4B45-9896-77753850241D}" dt="2022-02-22T07:16:59.091" v="231"/>
          <ac:inkMkLst>
            <pc:docMk/>
            <pc:sldMk cId="2322855023" sldId="267"/>
            <ac:inkMk id="30" creationId="{3DA95214-313F-427E-93B9-56821073C6FA}"/>
          </ac:inkMkLst>
        </pc:inkChg>
        <pc:inkChg chg="add del mod">
          <ac:chgData name="Christopher Chandra" userId="011ff257-0b4e-47e0-b42a-84c82eaabf95" providerId="ADAL" clId="{CCD85752-B6E8-4B45-9896-77753850241D}" dt="2022-02-22T07:16:59.091" v="229"/>
          <ac:inkMkLst>
            <pc:docMk/>
            <pc:sldMk cId="2322855023" sldId="267"/>
            <ac:inkMk id="31" creationId="{C6767C70-447B-409D-8D62-5DED77DC8099}"/>
          </ac:inkMkLst>
        </pc:inkChg>
        <pc:inkChg chg="add del mod">
          <ac:chgData name="Christopher Chandra" userId="011ff257-0b4e-47e0-b42a-84c82eaabf95" providerId="ADAL" clId="{CCD85752-B6E8-4B45-9896-77753850241D}" dt="2022-02-22T07:12:15.385" v="172" actId="9405"/>
          <ac:inkMkLst>
            <pc:docMk/>
            <pc:sldMk cId="2322855023" sldId="267"/>
            <ac:inkMk id="32" creationId="{94A5578A-477A-4B02-8F5D-FA107D1961A0}"/>
          </ac:inkMkLst>
        </pc:inkChg>
        <pc:inkChg chg="add del mod">
          <ac:chgData name="Christopher Chandra" userId="011ff257-0b4e-47e0-b42a-84c82eaabf95" providerId="ADAL" clId="{CCD85752-B6E8-4B45-9896-77753850241D}" dt="2022-02-22T07:12:14.650" v="171"/>
          <ac:inkMkLst>
            <pc:docMk/>
            <pc:sldMk cId="2322855023" sldId="267"/>
            <ac:inkMk id="33" creationId="{AB6460F7-69C6-4502-A654-1DB783855478}"/>
          </ac:inkMkLst>
        </pc:inkChg>
        <pc:inkChg chg="add mod">
          <ac:chgData name="Christopher Chandra" userId="011ff257-0b4e-47e0-b42a-84c82eaabf95" providerId="ADAL" clId="{CCD85752-B6E8-4B45-9896-77753850241D}" dt="2022-02-22T07:16:59.092" v="232"/>
          <ac:inkMkLst>
            <pc:docMk/>
            <pc:sldMk cId="2322855023" sldId="267"/>
            <ac:inkMk id="35" creationId="{1F1E7331-17DA-4F0A-B3AB-326829E42C18}"/>
          </ac:inkMkLst>
        </pc:inkChg>
        <pc:inkChg chg="add mod">
          <ac:chgData name="Christopher Chandra" userId="011ff257-0b4e-47e0-b42a-84c82eaabf95" providerId="ADAL" clId="{CCD85752-B6E8-4B45-9896-77753850241D}" dt="2022-02-22T07:16:59.092" v="232"/>
          <ac:inkMkLst>
            <pc:docMk/>
            <pc:sldMk cId="2322855023" sldId="267"/>
            <ac:inkMk id="36" creationId="{BF310908-C236-4844-8BB1-792C41A553F1}"/>
          </ac:inkMkLst>
        </pc:inkChg>
        <pc:inkChg chg="add">
          <ac:chgData name="Christopher Chandra" userId="011ff257-0b4e-47e0-b42a-84c82eaabf95" providerId="ADAL" clId="{CCD85752-B6E8-4B45-9896-77753850241D}" dt="2022-02-22T07:12:22.734" v="179" actId="9405"/>
          <ac:inkMkLst>
            <pc:docMk/>
            <pc:sldMk cId="2322855023" sldId="267"/>
            <ac:inkMk id="37" creationId="{1D32F4F7-48A8-492F-9106-9FEA5C72DBE1}"/>
          </ac:inkMkLst>
        </pc:inkChg>
        <pc:inkChg chg="add">
          <ac:chgData name="Christopher Chandra" userId="011ff257-0b4e-47e0-b42a-84c82eaabf95" providerId="ADAL" clId="{CCD85752-B6E8-4B45-9896-77753850241D}" dt="2022-02-22T07:12:24.648" v="181" actId="9405"/>
          <ac:inkMkLst>
            <pc:docMk/>
            <pc:sldMk cId="2322855023" sldId="267"/>
            <ac:inkMk id="39" creationId="{6FA4A4BD-7F96-4D6D-AF88-24C500C46091}"/>
          </ac:inkMkLst>
        </pc:inkChg>
        <pc:inkChg chg="add">
          <ac:chgData name="Christopher Chandra" userId="011ff257-0b4e-47e0-b42a-84c82eaabf95" providerId="ADAL" clId="{CCD85752-B6E8-4B45-9896-77753850241D}" dt="2022-02-22T07:13:28.071" v="182" actId="9405"/>
          <ac:inkMkLst>
            <pc:docMk/>
            <pc:sldMk cId="2322855023" sldId="267"/>
            <ac:inkMk id="40" creationId="{6D85AFDD-0F59-4AA7-9A3A-1FB4A4787763}"/>
          </ac:inkMkLst>
        </pc:inkChg>
        <pc:inkChg chg="add">
          <ac:chgData name="Christopher Chandra" userId="011ff257-0b4e-47e0-b42a-84c82eaabf95" providerId="ADAL" clId="{CCD85752-B6E8-4B45-9896-77753850241D}" dt="2022-02-22T07:13:34.933" v="183" actId="9405"/>
          <ac:inkMkLst>
            <pc:docMk/>
            <pc:sldMk cId="2322855023" sldId="267"/>
            <ac:inkMk id="41" creationId="{42E61C95-8CAF-4FE3-8D57-7A32479773AE}"/>
          </ac:inkMkLst>
        </pc:inkChg>
        <pc:inkChg chg="add">
          <ac:chgData name="Christopher Chandra" userId="011ff257-0b4e-47e0-b42a-84c82eaabf95" providerId="ADAL" clId="{CCD85752-B6E8-4B45-9896-77753850241D}" dt="2022-02-22T07:13:36.432" v="184" actId="9405"/>
          <ac:inkMkLst>
            <pc:docMk/>
            <pc:sldMk cId="2322855023" sldId="267"/>
            <ac:inkMk id="42" creationId="{61618D75-7953-476F-9A4D-4171A59EB606}"/>
          </ac:inkMkLst>
        </pc:inkChg>
      </pc:sldChg>
      <pc:sldChg chg="delSp modSp add mod">
        <pc:chgData name="Christopher Chandra" userId="011ff257-0b4e-47e0-b42a-84c82eaabf95" providerId="ADAL" clId="{CCD85752-B6E8-4B45-9896-77753850241D}" dt="2022-02-22T07:17:38.129" v="247" actId="21"/>
        <pc:sldMkLst>
          <pc:docMk/>
          <pc:sldMk cId="964127009" sldId="268"/>
        </pc:sldMkLst>
        <pc:spChg chg="del">
          <ac:chgData name="Christopher Chandra" userId="011ff257-0b4e-47e0-b42a-84c82eaabf95" providerId="ADAL" clId="{CCD85752-B6E8-4B45-9896-77753850241D}" dt="2022-02-22T07:17:38.129" v="247" actId="21"/>
          <ac:spMkLst>
            <pc:docMk/>
            <pc:sldMk cId="964127009" sldId="268"/>
            <ac:spMk id="4" creationId="{553DF3F7-C441-442C-A6F1-A4A69D64F37C}"/>
          </ac:spMkLst>
        </pc:spChg>
        <pc:spChg chg="del">
          <ac:chgData name="Christopher Chandra" userId="011ff257-0b4e-47e0-b42a-84c82eaabf95" providerId="ADAL" clId="{CCD85752-B6E8-4B45-9896-77753850241D}" dt="2022-02-22T07:17:38.129" v="247" actId="21"/>
          <ac:spMkLst>
            <pc:docMk/>
            <pc:sldMk cId="964127009" sldId="268"/>
            <ac:spMk id="25" creationId="{341AEDEF-8D5B-4D46-B2B2-155F59E6BDED}"/>
          </ac:spMkLst>
        </pc:spChg>
        <pc:spChg chg="del">
          <ac:chgData name="Christopher Chandra" userId="011ff257-0b4e-47e0-b42a-84c82eaabf95" providerId="ADAL" clId="{CCD85752-B6E8-4B45-9896-77753850241D}" dt="2022-02-22T07:17:38.129" v="247" actId="21"/>
          <ac:spMkLst>
            <pc:docMk/>
            <pc:sldMk cId="964127009" sldId="268"/>
            <ac:spMk id="26" creationId="{49C28C67-4724-47C3-9847-BF13B482A354}"/>
          </ac:spMkLst>
        </pc:spChg>
        <pc:grpChg chg="del mod">
          <ac:chgData name="Christopher Chandra" userId="011ff257-0b4e-47e0-b42a-84c82eaabf95" providerId="ADAL" clId="{CCD85752-B6E8-4B45-9896-77753850241D}" dt="2022-02-22T07:17:27.159" v="242"/>
          <ac:grpSpMkLst>
            <pc:docMk/>
            <pc:sldMk cId="964127009" sldId="268"/>
            <ac:grpSpMk id="38" creationId="{DDDF6D90-A73D-479D-8138-C28BDF298655}"/>
          </ac:grpSpMkLst>
        </pc:grpChg>
        <pc:picChg chg="del">
          <ac:chgData name="Christopher Chandra" userId="011ff257-0b4e-47e0-b42a-84c82eaabf95" providerId="ADAL" clId="{CCD85752-B6E8-4B45-9896-77753850241D}" dt="2022-02-22T07:17:18.987" v="238" actId="21"/>
          <ac:picMkLst>
            <pc:docMk/>
            <pc:sldMk cId="964127009" sldId="268"/>
            <ac:picMk id="3" creationId="{2D0DB996-3E3C-4B67-8BE2-7262670AE9E0}"/>
          </ac:picMkLst>
        </pc:picChg>
        <pc:inkChg chg="del">
          <ac:chgData name="Christopher Chandra" userId="011ff257-0b4e-47e0-b42a-84c82eaabf95" providerId="ADAL" clId="{CCD85752-B6E8-4B45-9896-77753850241D}" dt="2022-02-22T07:17:27.159" v="245"/>
          <ac:inkMkLst>
            <pc:docMk/>
            <pc:sldMk cId="964127009" sldId="268"/>
            <ac:inkMk id="8" creationId="{4F3059D9-70E9-4680-ACD6-CEE159387B0E}"/>
          </ac:inkMkLst>
        </pc:inkChg>
        <pc:inkChg chg="del">
          <ac:chgData name="Christopher Chandra" userId="011ff257-0b4e-47e0-b42a-84c82eaabf95" providerId="ADAL" clId="{CCD85752-B6E8-4B45-9896-77753850241D}" dt="2022-02-22T07:17:27.158" v="241"/>
          <ac:inkMkLst>
            <pc:docMk/>
            <pc:sldMk cId="964127009" sldId="268"/>
            <ac:inkMk id="17" creationId="{451CD1EB-F4F3-48FD-A4DA-1308EDA82734}"/>
          </ac:inkMkLst>
        </pc:inkChg>
        <pc:inkChg chg="del">
          <ac:chgData name="Christopher Chandra" userId="011ff257-0b4e-47e0-b42a-84c82eaabf95" providerId="ADAL" clId="{CCD85752-B6E8-4B45-9896-77753850241D}" dt="2022-02-22T07:17:27.159" v="242"/>
          <ac:inkMkLst>
            <pc:docMk/>
            <pc:sldMk cId="964127009" sldId="268"/>
            <ac:inkMk id="35" creationId="{1F1E7331-17DA-4F0A-B3AB-326829E42C18}"/>
          </ac:inkMkLst>
        </pc:inkChg>
        <pc:inkChg chg="del mod">
          <ac:chgData name="Christopher Chandra" userId="011ff257-0b4e-47e0-b42a-84c82eaabf95" providerId="ADAL" clId="{CCD85752-B6E8-4B45-9896-77753850241D}" dt="2022-02-22T07:17:27.159" v="244"/>
          <ac:inkMkLst>
            <pc:docMk/>
            <pc:sldMk cId="964127009" sldId="268"/>
            <ac:inkMk id="36" creationId="{BF310908-C236-4844-8BB1-792C41A553F1}"/>
          </ac:inkMkLst>
        </pc:inkChg>
        <pc:inkChg chg="del">
          <ac:chgData name="Christopher Chandra" userId="011ff257-0b4e-47e0-b42a-84c82eaabf95" providerId="ADAL" clId="{CCD85752-B6E8-4B45-9896-77753850241D}" dt="2022-02-22T07:17:27.158" v="240"/>
          <ac:inkMkLst>
            <pc:docMk/>
            <pc:sldMk cId="964127009" sldId="268"/>
            <ac:inkMk id="37" creationId="{1D32F4F7-48A8-492F-9106-9FEA5C72DBE1}"/>
          </ac:inkMkLst>
        </pc:inkChg>
        <pc:inkChg chg="del">
          <ac:chgData name="Christopher Chandra" userId="011ff257-0b4e-47e0-b42a-84c82eaabf95" providerId="ADAL" clId="{CCD85752-B6E8-4B45-9896-77753850241D}" dt="2022-02-22T07:17:27.159" v="246"/>
          <ac:inkMkLst>
            <pc:docMk/>
            <pc:sldMk cId="964127009" sldId="268"/>
            <ac:inkMk id="39" creationId="{6FA4A4BD-7F96-4D6D-AF88-24C500C46091}"/>
          </ac:inkMkLst>
        </pc:inkChg>
        <pc:inkChg chg="del">
          <ac:chgData name="Christopher Chandra" userId="011ff257-0b4e-47e0-b42a-84c82eaabf95" providerId="ADAL" clId="{CCD85752-B6E8-4B45-9896-77753850241D}" dt="2022-02-22T07:17:27.159" v="243"/>
          <ac:inkMkLst>
            <pc:docMk/>
            <pc:sldMk cId="964127009" sldId="268"/>
            <ac:inkMk id="40" creationId="{6D85AFDD-0F59-4AA7-9A3A-1FB4A4787763}"/>
          </ac:inkMkLst>
        </pc:inkChg>
        <pc:inkChg chg="del">
          <ac:chgData name="Christopher Chandra" userId="011ff257-0b4e-47e0-b42a-84c82eaabf95" providerId="ADAL" clId="{CCD85752-B6E8-4B45-9896-77753850241D}" dt="2022-02-22T07:17:27.158" v="239"/>
          <ac:inkMkLst>
            <pc:docMk/>
            <pc:sldMk cId="964127009" sldId="268"/>
            <ac:inkMk id="41" creationId="{42E61C95-8CAF-4FE3-8D57-7A32479773AE}"/>
          </ac:inkMkLst>
        </pc:inkChg>
        <pc:inkChg chg="del">
          <ac:chgData name="Christopher Chandra" userId="011ff257-0b4e-47e0-b42a-84c82eaabf95" providerId="ADAL" clId="{CCD85752-B6E8-4B45-9896-77753850241D}" dt="2022-02-22T07:17:38.129" v="247" actId="21"/>
          <ac:inkMkLst>
            <pc:docMk/>
            <pc:sldMk cId="964127009" sldId="268"/>
            <ac:inkMk id="42" creationId="{61618D75-7953-476F-9A4D-4171A59EB606}"/>
          </ac:inkMkLst>
        </pc:inkChg>
      </pc:sldChg>
      <pc:sldChg chg="addSp delSp modSp add mod">
        <pc:chgData name="Christopher Chandra" userId="011ff257-0b4e-47e0-b42a-84c82eaabf95" providerId="ADAL" clId="{CCD85752-B6E8-4B45-9896-77753850241D}" dt="2022-02-22T07:57:33.411" v="1328" actId="20577"/>
        <pc:sldMkLst>
          <pc:docMk/>
          <pc:sldMk cId="507435910" sldId="269"/>
        </pc:sldMkLst>
        <pc:spChg chg="mod">
          <ac:chgData name="Christopher Chandra" userId="011ff257-0b4e-47e0-b42a-84c82eaabf95" providerId="ADAL" clId="{CCD85752-B6E8-4B45-9896-77753850241D}" dt="2022-02-22T07:35:35.756" v="561" actId="1076"/>
          <ac:spMkLst>
            <pc:docMk/>
            <pc:sldMk cId="507435910" sldId="269"/>
            <ac:spMk id="2" creationId="{8A8BA834-2CD0-4EDC-959D-2AAA899BAF6C}"/>
          </ac:spMkLst>
        </pc:spChg>
        <pc:spChg chg="del">
          <ac:chgData name="Christopher Chandra" userId="011ff257-0b4e-47e0-b42a-84c82eaabf95" providerId="ADAL" clId="{CCD85752-B6E8-4B45-9896-77753850241D}" dt="2022-02-22T07:35:23.313" v="558" actId="21"/>
          <ac:spMkLst>
            <pc:docMk/>
            <pc:sldMk cId="507435910" sldId="269"/>
            <ac:spMk id="7" creationId="{320D9967-9A8D-5A4F-9E49-C39E5F3AC2DE}"/>
          </ac:spMkLst>
        </pc:spChg>
        <pc:spChg chg="mod">
          <ac:chgData name="Christopher Chandra" userId="011ff257-0b4e-47e0-b42a-84c82eaabf95" providerId="ADAL" clId="{CCD85752-B6E8-4B45-9896-77753850241D}" dt="2022-02-22T07:35:31.195" v="560" actId="1076"/>
          <ac:spMkLst>
            <pc:docMk/>
            <pc:sldMk cId="507435910" sldId="269"/>
            <ac:spMk id="8" creationId="{99033F26-41F3-4703-99D4-2F029F7D32DD}"/>
          </ac:spMkLst>
        </pc:spChg>
        <pc:spChg chg="add mod">
          <ac:chgData name="Christopher Chandra" userId="011ff257-0b4e-47e0-b42a-84c82eaabf95" providerId="ADAL" clId="{CCD85752-B6E8-4B45-9896-77753850241D}" dt="2022-02-22T07:55:48.569" v="1199" actId="20577"/>
          <ac:spMkLst>
            <pc:docMk/>
            <pc:sldMk cId="507435910" sldId="269"/>
            <ac:spMk id="9" creationId="{FACFE9E3-8C04-482F-9451-1EF7FC10598E}"/>
          </ac:spMkLst>
        </pc:spChg>
        <pc:spChg chg="add mod">
          <ac:chgData name="Christopher Chandra" userId="011ff257-0b4e-47e0-b42a-84c82eaabf95" providerId="ADAL" clId="{CCD85752-B6E8-4B45-9896-77753850241D}" dt="2022-02-22T07:57:33.411" v="1328" actId="20577"/>
          <ac:spMkLst>
            <pc:docMk/>
            <pc:sldMk cId="507435910" sldId="269"/>
            <ac:spMk id="10" creationId="{54E1AC8C-C104-4705-9597-3EEF5B875772}"/>
          </ac:spMkLst>
        </pc:spChg>
        <pc:graphicFrameChg chg="del">
          <ac:chgData name="Christopher Chandra" userId="011ff257-0b4e-47e0-b42a-84c82eaabf95" providerId="ADAL" clId="{CCD85752-B6E8-4B45-9896-77753850241D}" dt="2022-02-22T07:35:25.746" v="559" actId="21"/>
          <ac:graphicFrameMkLst>
            <pc:docMk/>
            <pc:sldMk cId="507435910" sldId="269"/>
            <ac:graphicFrameMk id="3" creationId="{381D9FC1-16D0-4DFB-9AA0-15A9459771EB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24575,'0'0'0,"0"0"0,0 0 0,0 0 0,0 0 0,0 4 0,8 70 0,3 0 0,39 134 0,-48-202 0,0 1 0,0-1 0,0 1 0,1-1 0,0 0 0,6 10 0,-8-16 0,-1 0 0,0 1 0,0-1 0,1 0 0,-1 0 0,0 1 0,1-1 0,-1 0 0,1 0 0,-1 0 0,0 1 0,1-1 0,-1 0 0,1 0 0,-1 0 0,0 0 0,1 0 0,-1 0 0,1 0 0,-1 0 0,1 0 0,-1 0 0,0 0 0,1 0 0,-1 0 0,1 0 0,-1 0 0,0-1 0,1 1 0,-1 0 0,0 0 0,1 0 0,-1-1 0,1 1 0,-1 0 0,0 0 0,0-1 0,1 1 0,-1 0 0,0-1 0,1 1 0,-1 0 0,0-1 0,0 0 0,19-26 0,-18 25 0,45-82 0,43-111 0,122-345-1841,-107 258-4509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1 24575,'0'0'0,"-2"4"0,-15 23 0,-2 1 0,-35 38 0,-53 41 0,70-71 0,-175 168 0,-151 150 0,25 23 0,307-336-1365,13-15-5461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1720 24575,'2'3'0,"122"148"0,-80-93 0,3-1 0,96 89 0,137 68 0,-278-213 0,-1 0 0,0 0 0,0 0 0,1 0 0,-1 0 0,0 0 0,1-1 0,-1 1 0,1 0 0,-1-1 0,1 1 0,-1-1 0,1 0 0,-1 1 0,1-1 0,0 0 0,-1 0 0,1 0 0,-1 0 0,1 0 0,1-1 0,0 0 0,-1-1 0,1 0 0,-1 0 0,0 0 0,0-1 0,0 1 0,0-1 0,-1 1 0,1-1 0,0 1 0,-1-1 0,0 0 0,2-3 0,25-62 0,35-119 0,-47 134 0,74-253-444,71-243-1619,105-364 986,-199 666-3530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3093 24575,'12'13'0,"-8"-8"0,37 44 0,61 96 0,22 67 0,-122-208 0,273 438 0,-273-441 0,10 17 0,1-1 0,22 24 0,-34-41 0,-1 0 0,0 0 0,1 1 0,-1-1 0,0 0 0,1 0 0,-1 0 0,0 0 0,1 1 0,-1-1 0,0 0 0,1 0 0,-1 0 0,1 0 0,-1 0 0,0 0 0,1 0 0,-1 0 0,0 0 0,1 0 0,-1 0 0,1 0 0,-1 0 0,0-1 0,1 1 0,-1 0 0,0 0 0,1 0 0,-1 0 0,0-1 0,1 1 0,-1 0 0,0 0 0,1-1 0,14-15 0,-12 13 0,31-42 0,-2-1 0,27-51 0,-28 44 0,124-212-441,39-78-1323,914-1811-3178,-600 1182 5857,-482 928-2874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1074 24575,'14'6'0,"-8"-2"0,25 15 0,0 1 0,-2 1 0,29 27 0,76 82 0,-106-101 0,245 267 0,-95-100 0,-155-172 0,9 12 0,2-2 0,40 32 0,-62-58 0,-1 1 0,2-1 0,-1-1 0,1 0 0,0-1 0,1 0 0,-1-1 0,1-1 0,0 0 0,0-1 0,21 2 0,-16-4 0,0-2 0,0 0 0,0-1 0,0-1 0,-1-1 0,1 0 0,17-8 0,11-6-85,-2-2-1,0-1 1,42-29-1,-1-6-597,96-81-1,-30 2 211,-6-6-1,176-221 0,203-347-2007,-257 309-99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4674 24575,'0'0'0,"25"0"0,-9-1 0,0 1 0,0 0 0,0 1 0,0 1 0,0 1 0,-1 0 0,30 11 0,-10 1 4,-2 2-1,0 2 0,-1 0 1,-1 3-1,0 0 1,41 42-1,-12-5-62,97 128-1,-42-20-178,98 190 0,-127-211 238,-77-131 0,1 0 0,0-1 0,1 0 0,1 0 0,15 12 0,-23-22 0,1-1 0,-1 0 0,1 0 0,0 0 0,0 0 0,1-1 0,-1 0 0,0 0 0,1 0 0,-1-1 0,1 0 0,0 0 0,-1 0 0,1-1 0,0 0 0,-1 0 0,1 0 0,0-1 0,-1 0 0,12-3 0,-5 0 0,0 0 0,0-1 0,0 0 0,21-14 0,-6 0 0,-2 0 0,26-24 0,24-33-370,120-157 1,144-267-2585,43-200 1361,12-177-1825,-30-81 2026,-59 26-762,-68 101 2477,-62 143 3984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2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1281 24575,'0'0'0,"0"0"0,0 0 0,4 5 0,87 98 0,-1-11-156,5-4-1,3-4 1,4-4-1,174 104 1,-224-154 117,2-3 0,1-1-1,1-3 1,60 15 0,-81-29 44,1-1-1,0-3 0,0 0 1,1-3-1,-1-1 0,0-1 1,1-2-1,44-9 0,-30 0-106,0-2 0,-2-3-1,1-1 1,76-41-1,-58 22-409,-2-4 1,-2-3-1,112-97 0,-89 57 165,-4-3 1,140-190 0,155-338-1931,-53-19 917,-320 621 1342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2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1024 24575,'19'8'0,"23"12"0,-1 1 0,-1 2 0,51 40 0,100 96 0,70 103 0,-16 18 0,-167-190 0,194 262 0,-112-139 0,-29-60 0,-114-136 0,0-2 0,1 0 0,0-1 0,1-1 0,1 0 0,34 15 0,-43-23 0,-1-1 0,1-1 0,0 0 0,0-1 0,0 0 0,0 0 0,0-1 0,1 0 0,-1-1 0,0-1 0,1 0 0,-1 0 0,0-1 0,0 0 0,0-1 0,-1-1 0,12-4 0,9-5 0,-1-2 0,-1 0 0,-1-2 0,0-2 0,29-24 0,39-39-531,150-165 0,248-363-3716,98-232 2881,-36 0-72,-531 804 1360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3758 11080 24575,'10'-340'0,"-2"160"0,6-340-1638,-18-130-5164,-51-79 3811,10 395 2435,-15 2 1,-14 2 0,-15 5-1,-254-610 1,17 292 70,-16 85-867,-3 80 1083,-3 77 545,183 234-68,-6 8 1,-8 7-1,-313-205 0,209 185 270,54 46 822,194 108-1151,-10-5 244,-46-31-1,86 50-268,-1 1 0,1-1 0,0 0-1,0 0 1,1-1 0,-1 0-1,1 1 1,0-2 0,0 1 0,1 0-1,-1-1 1,1 1 0,0-1-1,1 0 1,-3-8 0,4 10-66,1 1 1,0 0 0,0 0-1,0 0 1,0-1-1,1 1 1,-1 0-1,1 0 1,0 0-1,0 0 1,0 0 0,3-6-1,-1 3-20,1 0 0,0 1 0,0-1 0,0 1 0,1 0 1,0 0-1,8-6 0,14-8-38,1 1 0,1 1 0,1 1 0,38-14 0,188-66 33,-193 73-9,356-136 207,66-55-484,-101 14-214,-10-17 0,-9-16 1,504-421-1,-490 324-778,-60 42 713,-71 59 644,-64 57 4641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24575,'0'0'0,"20"20"0,25 30 0,24 30 0,15 19 0,1 1 0,-8-11 0,-15-19 0,-17-22-8191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2000 24575,'0'0'0,"0"0"0,0 0 0,0 0 0,17-2 0,-11 2 0,0 1 0,0 1 0,-1-1 0,1 1 0,0 0 0,-1 0 0,0 1 0,1-1 0,-1 1 0,0 0 0,0 1 0,-1-1 0,1 1 0,-1 0 0,6 6 0,5 7 0,0 1 0,19 30 0,50 102 0,-3-3 0,-55-114 0,-25-31 0,1 0 0,0-1 0,-1 1 0,1 0 0,0-1 0,0 0 0,0 1 0,0-1 0,0 0 0,1 0 0,-1 0 0,0 0 0,0 0 0,5 0 0,-4-2 0,-1 1 0,0-1 0,0 0 0,1 0 0,-1 0 0,0 0 0,0 0 0,0-1 0,0 1 0,-1-1 0,1 1 0,0-1 0,-1 0 0,1 0 0,1-2 0,6-5 0,127-136 0,1-15 0,47-72-382,516-778-1534,-298 413 1637,-363 541 233,-7 6 42,3 2 1,76-81-1,-109 127 65,13-10 1453,-15 11-1533,1 1-1,-1 0 1,0 0-1,1-1 0,-1 1 1,1 0-1,-1 0 1,0 0-1,1-1 0,-1 1 1,1 0-1,-1 0 1,1 0-1,-1 0 0,1 0 1,-1 0-1,1 0 0,-1 0 1,0 0-1,1 0 1,-1 0-1,1 0 0,-1 0 1,1 1-1,-1-1 1,1 0-1,-1 0 0,0 0 1,1 1-1,-1-1 1,1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1522 1 24575,'0'0'0,"0"0"0,0 0 0,-3 4 0,-153 208 0,63-93 0,-239 386-522,45 29 0,203-364 522,-192 353 0,203-412 522,61-96-417,0 0-1,-1-1 0,0 0 1,-28 21-1,39-34-91,1 0 0,-1 0-1,0 0 1,1 0-1,-1 0 1,0 0 0,0-1-1,0 1 1,1-1 0,-1 1-1,0-1 1,0 0 0,0 1-1,0-1 1,0 0-1,0 0 1,0-1 0,0 1-1,1 0 1,-1 0 0,0-1-1,0 0 1,0 1 0,0-1-1,1 0 1,-3-1 0,-2-2-290,0 0 1,1 0-1,0-1 1,-1 0-1,-5-8 1,10 13 228,-34-42-6778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24575,'29'18'0,"113"83"0,1454 1166-1502,-1586-1257 1557,-7-8 54,-1 0 0,0 1 0,0-1-1,1-1 1,-1 1 0,1 0 0,0 0 0,0-1-1,-1 0 1,5 2 0,-3-5-1224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24575,'-13'19'0,"-528"623"0,212-316 0,315-313-455,1 0 0,-13 17 0,7-4-6371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5 0,14 21 0,0-1 0,24 24 0,-20-23 0,107 115 0,165 167-365,289 319-831,-143-86 956,-431-528 657,-8-10-302,1 0 1,1 1-1,-1-1 0,1 0 1,-1 0-1,1 0 0,0-1 1,0 1-1,0-1 0,0 0 1,6 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1851 24575,'0'0'0,"0"0"0,0 0 0,0 0 0,0 0 0,0 0 0,0 0 0,0 0 0,0 0 0,2 1 0,8 4 0,14 7 0,-2 1 0,27 19 0,-49-31 0,1 0 0,0 0 0,-1 0 0,1 0 0,0 0 0,-1 1 0,1-1 0,-1 0 0,0 0 0,1 1 0,-1-1 0,0 0 0,0 1 0,0-1 0,0 3 0,-2 26 0,1-13 0,1-15 0,1 1 0,0-1 0,0 1 0,0-1 0,0 1 0,0-1 0,1 1 0,-1-1 0,1 0 0,-1 0 0,1 0 0,0 0 0,0 0 0,0 0 0,0 0 0,0-1 0,0 1 0,1-1 0,-1 1 0,4 0 0,-2 0 0,-1 1 0,0-1 0,1 1 0,-1-1 0,0 1 0,5 6 0,13 39 0,-19-46 0,-1 0 0,1 0 0,0 0 0,0 0 0,0 0 0,0 0 0,0-1 0,3 3 0,15 13 0,-10-5 0,0-1 0,1 0 0,0-1 0,1 0 0,0 0 0,0-2 0,23 13 0,0 0 0,0 2 0,-1 1 0,56 55 0,-70-62 0,1-2 0,25 16 0,-27-19 0,0 1 0,-1 1 0,23 21 0,-36-30 0,0 1 0,0 0 0,1-1 0,-1 0 0,13 8 0,-16-12 0,-1-1 0,1 1 0,-1 0 0,1-1 0,-1 1 0,1-1 0,-1 1 0,1-1 0,0 0 0,-1 1 0,1-1 0,0 0 0,-1 0 0,1 0 0,-1-1 0,1 1 0,0 0 0,-1-1 0,1 1 0,-1-1 0,1 1 0,-1-1 0,1 1 0,-1-1 0,1 0 0,-1 0 0,0 0 0,3-2 0,0-1 0,0 0 0,0 0 0,-1-1 0,1 0 0,-1 0 0,0 0 0,0 0 0,3-9 0,4-5 0,124-208 0,14 9-313,196-271-1273,243-356 1498,-483 687-285,217-303 197,-266 395 441,-43 53-6185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24575,'0'0'0,"0"0"0,0 0 0,0 0 0,0 0 0,0 4 0,8 70 0,3 0 0,39 134 0,-48-202 0,0 1 0,0-1 0,0 1 0,1-1 0,0 0 0,6 10 0,-8-16 0,-1 0 0,0 1 0,0-1 0,1 0 0,-1 0 0,0 1 0,1-1 0,-1 0 0,1 0 0,-1 0 0,0 1 0,1-1 0,-1 0 0,1 0 0,-1 0 0,0 0 0,1 0 0,-1 0 0,1 0 0,-1 0 0,1 0 0,-1 0 0,0 0 0,1 0 0,-1 0 0,1 0 0,-1 0 0,0-1 0,1 1 0,-1 0 0,0 0 0,1 0 0,-1-1 0,1 1 0,-1 0 0,0 0 0,0-1 0,1 1 0,-1 0 0,0-1 0,1 1 0,-1 0 0,0-1 0,0 0 0,19-26 0,-18 25 0,45-82 0,43-111 0,122-345-1841,-107 258-4509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34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14578 0,'-23'7,"-119"29,-644 104,-16-50,-838-20,-2-106,92-56,248 12,-92 77,11 102,903-52,-896 79,919-95,-340 28,640-42,1 8,-223 63,366-84,4-1,0 0,0 0,-1-1,1 0,-1-1,1 0,-1-1,-12 0,20-1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0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24575,'0'0'0,"0"0"0,0 0 0,0 0 0,0 0 0,0 0 0,0 0 0,0 0 0,0 0 0,0 0 0,0 0 0,0 0 0,0 0 0,2 2 0,24 28 0,-7-11 0,-1 1 0,-1 1 0,-1 1 0,-1 0 0,13 29 0,23 63 0,25 55 0,-55-127 0,51 73 0,-70-112 0,-1 0 0,1-1 0,0 1 0,0-1 0,0 0 0,0 0 0,0 0 0,0 0 0,1 0 0,-1 0 0,0 0 0,1-1 0,0 1 0,-1-1 0,1 0 0,0 0 0,0 0 0,0 0 0,0 0 0,0 0 0,0-1 0,0 0 0,0 0 0,0 1 0,0-2 0,0 1 0,0 0 0,0-1 0,0 1 0,-1-1 0,6-1 0,-4-5 0,134-204 0,439-705 0,-570 902 0,-5 11 0,-1 0 0,0 1 0,0-1 0,1 0 0,0 1 0,-1 0 0,1-1 0,3-2 0,-2 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1 24575,'0'0'0,"-2"4"0,-15 23 0,-2 1 0,-35 38 0,-53 41 0,70-71 0,-175 168 0,-151 150 0,25 23 0,307-336-1365,13-15-5461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24575,'0'0'0,"20"20"0,25 30 0,24 30 0,15 19 0,1 1 0,-8-11 0,-15-19 0,-17-22-8191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2000 24575,'0'0'0,"0"0"0,0 0 0,0 0 0,17-2 0,-11 2 0,0 1 0,0 1 0,-1-1 0,1 1 0,0 0 0,-1 0 0,0 1 0,1-1 0,-1 1 0,0 0 0,0 1 0,-1-1 0,1 1 0,-1 0 0,6 6 0,5 7 0,0 1 0,19 30 0,50 102 0,-3-3 0,-55-114 0,-25-31 0,1 0 0,0-1 0,-1 1 0,1 0 0,0-1 0,0 0 0,0 1 0,0-1 0,0 0 0,1 0 0,-1 0 0,0 0 0,0 0 0,5 0 0,-4-2 0,-1 1 0,0-1 0,0 0 0,1 0 0,-1 0 0,0 0 0,0 0 0,0-1 0,0 1 0,-1-1 0,1 1 0,0-1 0,-1 0 0,1 0 0,1-2 0,6-5 0,127-136 0,1-15 0,47-72-382,516-778-1534,-298 413 1637,-363 541 233,-7 6 42,3 2 1,76-81-1,-109 127 65,13-10 1453,-15 11-1533,1 1-1,-1 0 1,0 0-1,1-1 0,-1 1 1,1 0-1,-1 0 1,0 0-1,1-1 0,-1 1 1,1 0-1,-1 0 1,1 0-1,-1 0 0,1 0 1,-1 0-1,1 0 0,-1 0 1,0 0-1,1 0 1,-1 0-1,1 0 0,-1 0 1,1 1-1,-1-1 1,1 0-1,-1 0 0,0 0 1,1 1-1,-1-1 1,1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1522 1 24575,'0'0'0,"0"0"0,0 0 0,-3 4 0,-153 208 0,63-93 0,-239 386-522,45 29 0,203-364 522,-192 353 0,203-412 522,61-96-417,0 0-1,-1-1 0,0 0 1,-28 21-1,39-34-91,1 0 0,-1 0-1,0 0 1,1 0-1,-1 0 1,0 0 0,0-1-1,0 1 1,1-1 0,-1 1-1,0-1 1,0 0 0,0 1-1,0-1 1,0 0-1,0 0 1,0-1 0,0 1-1,1 0 1,-1 0 0,0-1-1,0 0 1,0 1 0,0-1-1,1 0 1,-3-1 0,-2-2-290,0 0 1,1 0-1,0-1 1,-1 0-1,-5-8 1,10 13 228,-34-42-6778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24575,'29'18'0,"113"83"0,1454 1166-1502,-1586-1257 1557,-7-8 54,-1 0 0,0 1 0,0-1-1,1-1 1,-1 1 0,1 0 0,0 0 0,0-1-1,-1 0 1,5 2 0,-3-5-1224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24575,'-13'19'0,"-528"623"0,212-316 0,315-313-455,1 0 0,-13 17 0,7-4-6371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0,4 5 0,14 21 0,0-1 0,24 24 0,-20-23 0,107 115 0,165 167-365,289 319-831,-143-86 956,-431-528 657,-8-10-302,1 0 1,1 1-1,-1-1 0,1 0 1,-1 0-1,1 0 0,0-1 1,0 1-1,0-1 0,0 0 1,6 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3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1851 24575,'0'0'0,"0"0"0,0 0 0,0 0 0,0 0 0,0 0 0,0 0 0,0 0 0,0 0 0,2 1 0,8 4 0,14 7 0,-2 1 0,27 19 0,-49-31 0,1 0 0,0 0 0,-1 0 0,1 0 0,0 0 0,-1 1 0,1-1 0,-1 0 0,0 0 0,1 1 0,-1-1 0,0 0 0,0 1 0,0-1 0,0 3 0,-2 26 0,1-13 0,1-15 0,1 1 0,0-1 0,0 1 0,0-1 0,0 1 0,0-1 0,1 1 0,-1-1 0,1 0 0,-1 0 0,1 0 0,0 0 0,0 0 0,0 0 0,0 0 0,0-1 0,0 1 0,1-1 0,-1 1 0,4 0 0,-2 0 0,-1 1 0,0-1 0,1 1 0,-1-1 0,0 1 0,5 6 0,13 39 0,-19-46 0,-1 0 0,1 0 0,0 0 0,0 0 0,0 0 0,0 0 0,0-1 0,3 3 0,15 13 0,-10-5 0,0-1 0,1 0 0,0-1 0,1 0 0,0 0 0,0-2 0,23 13 0,0 0 0,0 2 0,-1 1 0,56 55 0,-70-62 0,1-2 0,25 16 0,-27-19 0,0 1 0,-1 1 0,23 21 0,-36-30 0,0 1 0,0 0 0,1-1 0,-1 0 0,13 8 0,-16-12 0,-1-1 0,1 1 0,-1 0 0,1-1 0,-1 1 0,1-1 0,-1 1 0,1-1 0,0 0 0,-1 1 0,1-1 0,0 0 0,-1 0 0,1 0 0,-1-1 0,1 1 0,0 0 0,-1-1 0,1 1 0,-1-1 0,1 1 0,-1-1 0,1 1 0,-1-1 0,1 0 0,-1 0 0,0 0 0,3-2 0,0-1 0,0 0 0,0 0 0,-1-1 0,1 0 0,-1 0 0,0 0 0,0 0 0,3-9 0,4-5 0,124-208 0,14 9-313,196-271-1273,243-356 1498,-483 687-285,217-303 197,-266 395 441,-43 53-6185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24575,'0'0'0,"0"0"0,0 0 0,0 0 0,0 0 0,0 4 0,8 70 0,3 0 0,39 134 0,-48-202 0,0 1 0,0-1 0,0 1 0,1-1 0,0 0 0,6 10 0,-8-16 0,-1 0 0,0 1 0,0-1 0,1 0 0,-1 0 0,0 1 0,1-1 0,-1 0 0,1 0 0,-1 0 0,0 1 0,1-1 0,-1 0 0,1 0 0,-1 0 0,0 0 0,1 0 0,-1 0 0,1 0 0,-1 0 0,1 0 0,-1 0 0,0 0 0,1 0 0,-1 0 0,1 0 0,-1 0 0,0-1 0,1 1 0,-1 0 0,0 0 0,1 0 0,-1-1 0,1 1 0,-1 0 0,0 0 0,0-1 0,1 1 0,-1 0 0,0-1 0,1 1 0,-1 0 0,0-1 0,0 0 0,19-26 0,-18 25 0,45-82 0,43-111 0,122-345-1841,-107 258-4509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1745 24575,'0'0'0,"0"0"0,0 0 0,0 0 0,0 0 0,0 0 0,4 3 0,24 21 0,0 1 0,-1 1 0,-2 1 0,27 38 0,79 128 0,40 99 0,-62-102 0,-100-175 0,-7-10 0,0 0 0,1 0 0,0-1 0,0 1 0,0-1 0,1 0 0,0 0 0,0 0 0,6 5 0,-9-8 0,0-1 0,-1 1 0,1-1 0,0 0 0,0 0 0,0 1 0,0-1 0,0 0 0,0 0 0,-1 0 0,1 0 0,0 0 0,0 0 0,0 0 0,0 0 0,0-1 0,0 1 0,0 0 0,-1 0 0,1-1 0,0 1 0,0-1 0,0 1 0,-1-1 0,1 1 0,0-1 0,1 0 0,18-23 0,-16 19 0,108-167 0,-19 11 0,19-61-252,238-597-1101,-11 22 1420,-236 596-68,-75 153-599,64-82 0,-30 58-4852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0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2369 24575,'0'0'0,"0"0"0,2 3 0,15 20 0,-2 1 0,0 1 0,-2 0 0,-1 1 0,10 28 0,-2-5 0,41 99 0,73 165 0,-94-229 0,84 127 0,-102-180 0,38 43 0,-48-62 0,0 0 0,0-1 0,2 0 0,-1-1 0,25 14 0,-35-22 0,-1-1 0,1 1 0,0-1 0,0 0 0,1 0 0,-1 0 0,0 0 0,0 0 0,0-1 0,1 0 0,-1 1 0,0-1 0,0-1 0,1 1 0,-1 0 0,0-1 0,0 1 0,0-1 0,1 0 0,-1 0 0,0 0 0,0-1 0,0 1 0,4-3 0,0-2 0,0 0 0,-1-1 0,1 1 0,-1-1 0,-1-1 0,1 1 0,-1-1 0,4-9 0,22-42 0,37-107 0,-62 149 0,68-181 0,25-59-308,278-590-2581,49 18 1821,-395 770 1050,448-898-1690,-445 880-492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1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1889 1 24575,'0'0'0,"0"0"0,-2 4 0,-74 108 0,-39 51 0,-65 77-411,-507 694-1660,315-426 2007,317-432-69,-17 23 7,-117 126 0,181-216 28,-1 0 1,0-1-1,-1 1 1,0-2 0,0 1-1,-1-1 1,0-1-1,-15 7 1,-11-4-4286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1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0,6 4 0,105 71 0,-86-58 0,146 106 0,65 54-322,209 177-518,763 791-1,-1108-1033 841,-99-110 26,1-1-1,-1 0 0,0 1 1,1-1-1,-1 0 0,1 0 1,0 0-1,-1 0 0,4 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1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1562 1 24575,'0'0'0,"0"0"0,-1 3 0,0 1 0,0 0 0,0-1 0,-1 1 0,0-1 0,1 0 0,-1 1 0,0-1 0,-1 0 0,-4 5 0,1 0 0,-20 23 0,-2-1 0,-2-1 0,0-2 0,-51 35 0,64-48 0,-310 216 0,-78 62 0,379-271 0,1 1 0,1 1 0,1 1 0,2 1 0,0 1 0,1 0 0,-26 49 0,-100 263 0,89-197 0,23-56 0,-78 167 0,109-247-227,0 0-1,1-1 1,-2 1-1,1 0 1,-7 6-1,2-5-6598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1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24575,'12'13'0,"-5"-6"0,84 110 0,152 231-285,59 79-434,20-13 309,-48-106 410,-182-215 0,119 93 0,-107-115 553,-74-53-266,-1 2 0,45 38 0,-73-57-346,0-1 0,-1 1-1,1 0 1,0-1-1,0 1 1,-1 0 0,1 0-1,-1-1 1,1 1 0,-1 0-1,1 0 1,-1 0 0,1 0-1,-1 0 1,1 0-1,-1 0 1,0 0 0,0 0-1,0 0 1,0 0 0,1 0-1,-2 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24575,'8'14'0,"-1"-5"0,68 125 0,145 302-345,-81-156-13,0 1 217,211 398 141,-341-665 10,-1 3-16,2-1 0,0 0 1,20 23-1,-27-36 13,0 1 0,0-1 0,0-1 0,0 1 0,0 0 0,1-1 0,-1 0 0,1 0 0,0 0 0,0 0 0,0 0 0,0-1 0,0 1 0,0-1 0,0 0 0,0-1 0,0 1 0,0-1 0,1 0 0,-1 0 0,6 0 0,2-3 57,-1-1 0,0 1 0,-1-2 0,1 1 0,-1-2 0,0 1-1,0-1 1,0-1 0,-1 0 0,13-12 0,1-2-64,-1-1 0,29-37 0,69-119 0,17-79-383,152-410-1580,-39-19 2009,-155 403-53,-24 54-994,-18 52-3882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2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24575,'10'12'0,"12"20"0,-2 1 0,-2 1 0,17 43 0,-18-39 0,36 80 0,81 159 0,-133-274 0,2 2 0,0 0 0,-1-1 0,1 0 0,1 1 0,-1-1 0,7 6 0,-8-9 0,0 0 0,0 1 0,0-2 0,0 1 0,-1 0 0,1 0 0,0-1 0,1 1 0,-1-1 0,0 1 0,0-1 0,0 0 0,0 0 0,0 0 0,0 0 0,0 0 0,0-1 0,0 1 0,0-1 0,0 1 0,3-2 0,12-5 0,0 0 0,0-2 0,-1 0 0,0 0 0,-1-2 0,25-21 0,13-14 0,-3-2 0,-2-3 0,-1-2 0,63-97 0,126-257 0,-60 38-1365,-151 307-5461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1720 24575,'2'3'0,"122"148"0,-80-93 0,3-1 0,96 89 0,137 68 0,-278-213 0,-1 0 0,0 0 0,0 0 0,1 0 0,-1 0 0,0 0 0,1-1 0,-1 1 0,1 0 0,-1-1 0,1 1 0,-1-1 0,1 0 0,-1 1 0,1-1 0,0 0 0,-1 0 0,1 0 0,-1 0 0,1 0 0,1-1 0,0 0 0,-1-1 0,1 0 0,-1 0 0,0 0 0,0-1 0,0 1 0,0-1 0,-1 1 0,1-1 0,0 1 0,-1-1 0,0 0 0,2-3 0,25-62 0,35-119 0,-47 134 0,74-253-444,71-243-1619,105-364 986,-199 666-3530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0 24575,'0'0'0,"0"0"0,0 0 0,-2 3 0,-77 111 0,-95 183 0,-38 139 0,183-373 0,-28 61 0,-203 387 0,239-476 69,-2-2-1,-1 0 0,-1-2 0,-34 32 1,48-53-191,0 0 0,-1 0 0,-1-1 0,1-1 0,-1 0 0,-1 0 0,0-2 0,0 1 0,0-2 1,-1 0-1,1-1 0,-1 0 0,-26 2 0,-38-4-6704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24575,'17'0'0,"-6"2"0,1 0 0,-1 1 0,1 0 0,-1 1 0,0 0 0,0 1 0,-1 0 0,0 1 0,18 12 0,9 9 0,38 38 0,-59-51 0,218 222 0,-16 16 0,161 166 0,-367-406 0,18 17 0,42 32 0,-72-61 0,0 0 0,-1 0 0,1 0 0,0 0 0,0-1 0,0 1 0,0 0 0,0 0 0,0 0 0,0 0 0,0 0 0,1-1 0,-1 1 0,0 0 0,0 0 0,0 0 0,0 0 0,0 0 0,0 0 0,0-1 0,0 1 0,0 0 0,0 0 0,0 0 0,0 0 0,0 0 0,1 0 0,-1 0 0,0 0 0,0 0 0,0-1 0,0 1 0,0 0 0,0 0 0,0 0 0,1 0 0,-1 0 0,0 0 0,0 0 0,0 0 0,0 0 0,0 0 0,1 0 0,-1 0 0,0 0 0,0 0 0,0 0 0,0 0 0,0 0 0,0 0 0,1 0 0,-1 0 0,0 0 0,0 0 0,0 1 0,0-1 0,0 0 0,0 0 0,1 0 0,-8-41-1365,-7-19-5461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24575,'0'0'0,"0"0"0,0 0 0,0 0 0,0 0 0,-1 3 0,-142 362 0,71-194 0,27-57 0,-131 309 0,116-297 0,-96 152 0,151-269-195,-2 0 0,1 0 0,-1-1 0,0 0 0,-1 0 0,-12 9 0,-1-2-6631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24575,'16'8'0,"-8"-3"0,140 87 0,459 344-357,-25 45 0,-567-468-58,1-1-1,30 18 1,-14-13-5816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3093 24575,'12'13'0,"-8"-8"0,37 44 0,61 96 0,22 67 0,-122-208 0,273 438 0,-273-441 0,10 17 0,1-1 0,22 24 0,-34-41 0,-1 0 0,0 0 0,1 1 0,-1-1 0,0 0 0,1 0 0,-1 0 0,0 0 0,1 1 0,-1-1 0,0 0 0,1 0 0,-1 0 0,1 0 0,-1 0 0,0 0 0,1 0 0,-1 0 0,0 0 0,1 0 0,-1 0 0,1 0 0,-1 0 0,0-1 0,1 1 0,-1 0 0,0 0 0,1 0 0,-1 0 0,0-1 0,1 1 0,-1 0 0,0 0 0,1-1 0,14-15 0,-12 13 0,31-42 0,-2-1 0,27-51 0,-28 44 0,124-212-441,39-78-1323,914-1811-3178,-600 1182 5857,-482 928-2874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1720 24575,'2'3'0,"122"148"0,-80-93 0,3-1 0,96 89 0,137 68 0,-278-213 0,-1 0 0,0 0 0,0 0 0,1 0 0,-1 0 0,0 0 0,1-1 0,-1 1 0,1 0 0,-1-1 0,1 1 0,-1-1 0,1 0 0,-1 1 0,1-1 0,0 0 0,-1 0 0,1 0 0,-1 0 0,1 0 0,1-1 0,0 0 0,-1-1 0,1 0 0,-1 0 0,0 0 0,0-1 0,0 1 0,0-1 0,-1 1 0,1-1 0,0 1 0,-1-1 0,0 0 0,2-3 0,25-62 0,35-119 0,-47 134 0,74-253-444,71-243-1619,105-364 986,-199 666-3530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0 24575,'0'0'0,"0"0"0,0 0 0,0 0 0,0 0 0,0 0 0,-4 11 0,-10 24 0,-21 39 0,-28 39 0,-18 25 0,-9 6 0,2-7 0,10-19 0,15-26 0,17-27-8191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0 24575,'0'0'0,"0"0"0,0 0 0,-2 3 0,-77 111 0,-95 183 0,-38 139 0,183-373 0,-28 61 0,-203 387 0,239-476 69,-2-2-1,-1 0 0,-1-2 0,-34 32 1,48-53-191,0 0 0,-1 0 0,-1-1 0,1-1 0,-1 0 0,-1 0 0,0-2 0,0 1 0,0-2 1,-1 0-1,1-1 0,-1 0 0,-26 2 0,-38-4-6704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24575,'17'0'0,"-6"2"0,1 0 0,-1 1 0,1 0 0,-1 1 0,0 0 0,0 1 0,-1 0 0,0 1 0,18 12 0,9 9 0,38 38 0,-59-51 0,218 222 0,-16 16 0,161 166 0,-367-406 0,18 17 0,42 32 0,-72-61 0,0 0 0,-1 0 0,1 0 0,0 0 0,0-1 0,0 1 0,0 0 0,0 0 0,0 0 0,0 0 0,0 0 0,1-1 0,-1 1 0,0 0 0,0 0 0,0 0 0,0 0 0,0 0 0,0 0 0,0-1 0,0 1 0,0 0 0,0 0 0,0 0 0,0 0 0,0 0 0,1 0 0,-1 0 0,0 0 0,0 0 0,0-1 0,0 1 0,0 0 0,0 0 0,0 0 0,1 0 0,-1 0 0,0 0 0,0 0 0,0 0 0,0 0 0,0 0 0,1 0 0,-1 0 0,0 0 0,0 0 0,0 0 0,0 0 0,0 0 0,0 0 0,1 0 0,-1 0 0,0 0 0,0 0 0,0 1 0,0-1 0,0 0 0,0 0 0,1 0 0,-8-41-1365,-7-19-5461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24575,'0'0'0,"0"0"0,0 0 0,0 0 0,0 0 0,-1 3 0,-142 362 0,71-194 0,27-57 0,-131 309 0,116-297 0,-96 152 0,151-269-195,-2 0 0,1 0 0,-1-1 0,0 0 0,-1 0 0,-12 9 0,-1-2-6631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24575,'16'8'0,"-8"-3"0,140 87 0,459 344-357,-25 45 0,-567-468-58,1-1-1,30 18 1,-14-13-5816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3093 24575,'12'13'0,"-8"-8"0,37 44 0,61 96 0,22 67 0,-122-208 0,273 438 0,-273-441 0,10 17 0,1-1 0,22 24 0,-34-41 0,-1 0 0,0 0 0,1 1 0,-1-1 0,0 0 0,1 0 0,-1 0 0,0 0 0,1 1 0,-1-1 0,0 0 0,1 0 0,-1 0 0,1 0 0,-1 0 0,0 0 0,1 0 0,-1 0 0,0 0 0,1 0 0,-1 0 0,1 0 0,-1 0 0,0-1 0,1 1 0,-1 0 0,0 0 0,1 0 0,-1 0 0,0-1 0,1 1 0,-1 0 0,0 0 0,1-1 0,14-15 0,-12 13 0,31-42 0,-2-1 0,27-51 0,-28 44 0,124-212-441,39-78-1323,914-1811-3178,-600 1182 5857,-482 928-2874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1826 24575,'0'5'0,"-115"1098"0,102-678 0,14-410 0,1-12 0,5-22 0,-1 0 0,74-188-345,205-378 0,167-159-502,-372 618 819,307-475 45,52-83-436,-243 351 2024,-192 326-1519,1 1-1,-1 0 1,1 0 0,0 0-1,7-5 1,-10 10-166,-1-1 0,1 0 0,0 1 0,0 0 1,1-1-1,-1 1 0,0 0 0,0 0 0,1 0 0,-1 0 1,0 1-1,1-1 0,-1 1 0,1-1 0,-1 1 0,1 0 1,-1 0-1,5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24575,'22'6'0,"0"2"0,0 1 0,26 13 0,-5-1 0,106 50 0,783 393-972,-680-321 487,380 284-1,-612-411 520,110 84 877,145 145 0,-248-213-820,-19-23-365,-1 0 0,1 0 1,0-1-1,17 13 0,0-6-6552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1280 0 24575,'-8'17'0,"4"-6"0,-107 220-357,-251 386 0,73-224 202,215-306 159,-3-3 0,-113 94 1,162-157 295,-34 21 1,11-9-46,49-32-297,1-1-1,-1 1 0,1 0 1,-1 0-1,1 0 0,0 0 1,0 0-1,-1 0 0,1 1 1,0-1-1,0 0 0,0 1 1,0-1-1,0 0 0,1 1 1,-1-1-1,0 1 0,1-1 1,-1 1-1,1 0 0,-1-1 1,1 1-1,0-1 0,0 1 1,-1 0-1,1-1 0,1 1 1,-1 0-1,0-1 0,0 1 1,1 2-1,4 6-6783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1 848 24575,'227'980'0,"-223"-960"0,-3-13 0,0 0 0,0 0 0,1 0 0,0 0 0,6 12 0,-8-19 0,0 0 0,0 1 0,0-1 0,0 0 0,1 0 0,-1 1 0,0-1 0,0 0 0,0 0 0,0 1 0,1-1 0,-1 0 0,0 0 0,0 0 0,1 1 0,-1-1 0,0 0 0,1 0 0,-1 0 0,0 0 0,0 0 0,1 1 0,-1-1 0,0 0 0,1 0 0,-1 0 0,0 0 0,1 0 0,-1 0 0,0 0 0,1 0 0,-1 0 0,0 0 0,0 0 0,1-1 0,-1 1 0,1 0 0,13-11 0,9-14 0,-1-1 0,31-46 0,-33 44 0,98-147 0,151-269-890,217-488 0,-434 818-195,-18 36-4241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0 24575,'0'0'0,"0"0"0,0 0 0,0 0 0,-12 14 0,-356 512 0,5-5 0,353-509 0,-68 80 0,66-80 0,-1 0 0,1-1 0,-2 0 0,-25 15 0,37-25-54,0 0-1,0 0 0,0 0 1,0 0-1,0 0 1,0-1-1,0 1 0,0-1 1,-1 1-1,1-1 1,0 0-1,0 0 0,-1 0 1,1 0-1,0 0 0,0 0 1,-1-1-1,1 1 1,0-1-1,0 0 0,0 1 1,0-1-1,0 0 1,-3-2-1,-12-7-6771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3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24575,'0'0'0,"8"13"0,23 37 0,51 67 0,54 65 0,40 49 0,24 36-2525,13 20 2525,-31-39-5666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0,27 36 0,-8-13 0,376 484-881,-211-266 249,18 22 341,491 621 22,-555-725 217,-110-134-959,-16-19-4044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1720 24575,'2'3'0,"122"148"0,-80-93 0,3-1 0,96 89 0,137 68 0,-278-213 0,-1 0 0,0 0 0,0 0 0,1 0 0,-1 0 0,0 0 0,1-1 0,-1 1 0,1 0 0,-1-1 0,1 1 0,-1-1 0,1 0 0,-1 1 0,1-1 0,0 0 0,-1 0 0,1 0 0,-1 0 0,1 0 0,1-1 0,0 0 0,-1-1 0,1 0 0,-1 0 0,0 0 0,0-1 0,0 1 0,0-1 0,-1 1 0,1-1 0,0 1 0,-1-1 0,0 0 0,2-3 0,25-62 0,35-119 0,-47 134 0,74-253-444,71-243-1619,105-364 986,-199 666-3530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0 24575,'0'0'0,"0"0"0,0 0 0,-2 3 0,-77 111 0,-95 183 0,-38 139 0,183-373 0,-28 61 0,-203 387 0,239-476 69,-2-2-1,-1 0 0,-1-2 0,-34 32 1,48-53-191,0 0 0,-1 0 0,-1-1 0,1-1 0,-1 0 0,-1 0 0,0-2 0,0 1 0,0-2 1,-1 0-1,1-1 0,-1 0 0,-26 2 0,-38-4-6704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24575,'17'0'0,"-6"2"0,1 0 0,-1 1 0,1 0 0,-1 1 0,0 0 0,0 1 0,-1 0 0,0 1 0,18 12 0,9 9 0,38 38 0,-59-51 0,218 222 0,-16 16 0,161 166 0,-367-406 0,18 17 0,42 32 0,-72-61 0,0 0 0,-1 0 0,1 0 0,0 0 0,0-1 0,0 1 0,0 0 0,0 0 0,0 0 0,0 0 0,0 0 0,1-1 0,-1 1 0,0 0 0,0 0 0,0 0 0,0 0 0,0 0 0,0 0 0,0-1 0,0 1 0,0 0 0,0 0 0,0 0 0,0 0 0,0 0 0,1 0 0,-1 0 0,0 0 0,0 0 0,0-1 0,0 1 0,0 0 0,0 0 0,0 0 0,1 0 0,-1 0 0,0 0 0,0 0 0,0 0 0,0 0 0,0 0 0,1 0 0,-1 0 0,0 0 0,0 0 0,0 0 0,0 0 0,0 0 0,0 0 0,1 0 0,-1 0 0,0 0 0,0 0 0,0 1 0,0-1 0,0 0 0,0 0 0,1 0 0,-8-41-1365,-7-19-5461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24575,'0'0'0,"0"0"0,0 0 0,0 0 0,0 0 0,-1 3 0,-142 362 0,71-194 0,27-57 0,-131 309 0,116-297 0,-96 152 0,151-269-195,-2 0 0,1 0 0,-1-1 0,0 0 0,-1 0 0,-12 9 0,-1-2-6631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24575,'16'8'0,"-8"-3"0,140 87 0,459 344-357,-25 45 0,-567-468-58,1-1-1,30 18 1,-14-13-5816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3093 24575,'12'13'0,"-8"-8"0,37 44 0,61 96 0,22 67 0,-122-208 0,273 438 0,-273-441 0,10 17 0,1-1 0,22 24 0,-34-41 0,-1 0 0,0 0 0,1 1 0,-1-1 0,0 0 0,1 0 0,-1 0 0,0 0 0,1 1 0,-1-1 0,0 0 0,1 0 0,-1 0 0,1 0 0,-1 0 0,0 0 0,1 0 0,-1 0 0,0 0 0,1 0 0,-1 0 0,1 0 0,-1 0 0,0-1 0,1 1 0,-1 0 0,0 0 0,1 0 0,-1 0 0,0-1 0,1 1 0,-1 0 0,0 0 0,1-1 0,14-15 0,-12 13 0,31-42 0,-2-1 0,27-51 0,-28 44 0,124-212-441,39-78-1323,914-1811-3178,-600 1182 5857,-482 928-2874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1826 24575,'0'5'0,"-115"1098"0,102-678 0,14-410 0,1-12 0,5-22 0,-1 0 0,74-188-345,205-378 0,167-159-502,-372 618 819,307-475 45,52-83-436,-243 351 2024,-192 326-1519,1 1-1,-1 0 1,1 0 0,0 0-1,7-5 1,-10 10-166,-1-1 0,1 0 0,0 1 0,0 0 1,1-1-1,-1 1 0,0 0 0,0 0 0,1 0 0,-1 0 1,0 1-1,1-1 0,-1 1 0,1-1 0,-1 1 0,1 0 1,-1 0-1,5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4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24575,'0'0'0,"0"0"0,0 0 0,0 0 0,0 0 0,0 0 0,-1 2 0,-30 49 0,-68 83 0,39-57 0,-84 129 0,139-199-151,-1-1-1,1 0 0,-1 0 0,0 0 1,0-1-1,-1 0 0,0 0 1,-14 7-1,-17 8-6674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24575,'22'6'0,"0"2"0,0 1 0,26 13 0,-5-1 0,106 50 0,783 393-972,-680-321 487,380 284-1,-612-411 520,110 84 877,145 145 0,-248-213-820,-19-23-365,-1 0 0,1 0 1,0-1-1,17 13 0,0-6-6552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1280 0 24575,'-8'17'0,"4"-6"0,-107 220-357,-251 386 0,73-224 202,215-306 159,-3-3 0,-113 94 1,162-157 295,-34 21 1,11-9-46,49-32-297,1-1-1,-1 1 0,1 0 1,-1 0-1,1 0 0,0 0 1,0 0-1,-1 0 0,1 1 1,0-1-1,0 0 0,0 1 1,0-1-1,0 0 0,1 1 1,-1-1-1,0 1 0,1-1 1,-1 1-1,1 0 0,-1-1 1,1 1-1,0-1 0,0 1 1,-1 0-1,1-1 0,1 1 1,-1 0-1,0-1 0,0 1 1,1 2-1,4 6-6783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1 848 24575,'227'980'0,"-223"-960"0,-3-13 0,0 0 0,0 0 0,1 0 0,0 0 0,6 12 0,-8-19 0,0 0 0,0 1 0,0-1 0,0 0 0,1 0 0,-1 1 0,0-1 0,0 0 0,0 0 0,0 1 0,1-1 0,-1 0 0,0 0 0,0 0 0,1 1 0,-1-1 0,0 0 0,1 0 0,-1 0 0,0 0 0,0 0 0,1 1 0,-1-1 0,0 0 0,1 0 0,-1 0 0,0 0 0,1 0 0,-1 0 0,0 0 0,1 0 0,-1 0 0,0 0 0,0 0 0,1-1 0,-1 1 0,1 0 0,13-11 0,9-14 0,-1-1 0,31-46 0,-33 44 0,98-147 0,151-269-890,217-488 0,-434 818-195,-18 36-4241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0 24575,'0'0'0,"0"0"0,0 0 0,0 0 0,-12 14 0,-356 512 0,5-5 0,353-509 0,-68 80 0,66-80 0,-1 0 0,1-1 0,-2 0 0,-25 15 0,37-25-54,0 0-1,0 0 0,0 0 1,0 0-1,0 0 1,0-1-1,0 1 0,0-1 1,-1 1-1,1-1 1,0 0-1,0 0 0,-1 0 1,1 0-1,0 0 0,0 0 1,-1-1-1,1 1 1,0-1-1,0 0 0,0 1 1,0-1-1,0 0 1,-3-2-1,-12-7-6771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0,27 36 0,-8-13 0,376 484-881,-211-266 249,18 22 341,491 621 22,-555-725 217,-110-134-959,-16-19-4044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0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1720 24575,'2'3'0,"122"148"0,-80-93 0,3-1 0,96 89 0,137 68 0,-278-213 0,-1 0 0,0 0 0,0 0 0,1 0 0,-1 0 0,0 0 0,1-1 0,-1 1 0,1 0 0,-1-1 0,1 1 0,-1-1 0,1 0 0,-1 1 0,1-1 0,0 0 0,-1 0 0,1 0 0,-1 0 0,1 0 0,1-1 0,0 0 0,-1-1 0,1 0 0,-1 0 0,0 0 0,0-1 0,0 1 0,0-1 0,-1 1 0,1-1 0,0 1 0,-1-1 0,0 0 0,2-3 0,25-62 0,35-119 0,-47 134 0,74-253-444,71-243-1619,105-364 986,-199 666-3530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1258 0 24575,'0'0'0,"0"0"0,0 0 0,-2 3 0,-77 111 0,-95 183 0,-38 139 0,183-373 0,-28 61 0,-203 387 0,239-476 69,-2-2-1,-1 0 0,-1-2 0,-34 32 1,48-53-191,0 0 0,-1 0 0,-1-1 0,1-1 0,-1 0 0,-1 0 0,0-2 0,0 1 0,0-2 1,-1 0-1,1-1 0,-1 0 0,-26 2 0,-38-4-6704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24575,'17'0'0,"-6"2"0,1 0 0,-1 1 0,1 0 0,-1 1 0,0 0 0,0 1 0,-1 0 0,0 1 0,18 12 0,9 9 0,38 38 0,-59-51 0,218 222 0,-16 16 0,161 166 0,-367-406 0,18 17 0,42 32 0,-72-61 0,0 0 0,-1 0 0,1 0 0,0 0 0,0-1 0,0 1 0,0 0 0,0 0 0,0 0 0,0 0 0,0 0 0,1-1 0,-1 1 0,0 0 0,0 0 0,0 0 0,0 0 0,0 0 0,0 0 0,0-1 0,0 1 0,0 0 0,0 0 0,0 0 0,0 0 0,0 0 0,1 0 0,-1 0 0,0 0 0,0 0 0,0-1 0,0 1 0,0 0 0,0 0 0,0 0 0,1 0 0,-1 0 0,0 0 0,0 0 0,0 0 0,0 0 0,0 0 0,1 0 0,-1 0 0,0 0 0,0 0 0,0 0 0,0 0 0,0 0 0,0 0 0,1 0 0,-1 0 0,0 0 0,0 0 0,0 1 0,0-1 0,0 0 0,0 0 0,1 0 0,-8-41-1365,-7-19-5461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2:1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0 719 24575,'0'0'0,"0"0"0,0 0 0,0 0 0,0 0 0,0 4 0,8 70 0,3 0 0,39 134 0,-48-202 0,0 1 0,0-1 0,0 1 0,1-1 0,0 0 0,6 10 0,-8-16 0,-1 0 0,0 1 0,0-1 0,1 0 0,-1 0 0,0 1 0,1-1 0,-1 0 0,1 0 0,-1 0 0,0 1 0,1-1 0,-1 0 0,1 0 0,-1 0 0,0 0 0,1 0 0,-1 0 0,1 0 0,-1 0 0,1 0 0,-1 0 0,0 0 0,1 0 0,-1 0 0,1 0 0,-1 0 0,0-1 0,1 1 0,-1 0 0,0 0 0,1 0 0,-1-1 0,1 1 0,-1 0 0,0 0 0,0-1 0,1 1 0,-1 0 0,0-1 0,1 1 0,-1 0 0,0-1 0,0 0 0,19-26 0,-18 25 0,45-82 0,43-111 0,122-345-1841,-107 258-4509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24575,'0'0'0,"0"0"0,0 0 0,0 0 0,0 0 0,-1 3 0,-142 362 0,71-194 0,27-57 0,-131 309 0,116-297 0,-96 152 0,151-269-195,-2 0 0,1 0 0,-1-1 0,0 0 0,-1 0 0,-12 9 0,-1-2-6631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24575,'16'8'0,"-8"-3"0,140 87 0,459 344-357,-25 45 0,-567-468-58,1-1-1,30 18 1,-14-13-5816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5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3093 24575,'12'13'0,"-8"-8"0,37 44 0,61 96 0,22 67 0,-122-208 0,273 438 0,-273-441 0,10 17 0,1-1 0,22 24 0,-34-41 0,-1 0 0,0 0 0,1 1 0,-1-1 0,0 0 0,1 0 0,-1 0 0,0 0 0,1 1 0,-1-1 0,0 0 0,1 0 0,-1 0 0,1 0 0,-1 0 0,0 0 0,1 0 0,-1 0 0,0 0 0,1 0 0,-1 0 0,1 0 0,-1 0 0,0-1 0,1 1 0,-1 0 0,0 0 0,1 0 0,-1 0 0,0-1 0,1 1 0,-1 0 0,0 0 0,1-1 0,14-15 0,-12 13 0,31-42 0,-2-1 0,27-51 0,-28 44 0,124-212-441,39-78-1323,914-1811-3178,-600 1182 5857,-482 928-2874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1826 24575,'0'5'0,"-115"1098"0,102-678 0,14-410 0,1-12 0,5-22 0,-1 0 0,74-188-345,205-378 0,167-159-502,-372 618 819,307-475 45,52-83-436,-243 351 2024,-192 326-1519,1 1-1,-1 0 1,1 0 0,0 0-1,7-5 1,-10 10-166,-1-1 0,1 0 0,0 1 0,0 0 1,1-1-1,-1 1 0,0 0 0,0 0 0,1 0 0,-1 0 1,0 1-1,1-1 0,-1 1 0,1-1 0,-1 1 0,1 0 1,-1 0-1,5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24575,'22'6'0,"0"2"0,0 1 0,26 13 0,-5-1 0,106 50 0,783 393-972,-680-321 487,380 284-1,-612-411 520,110 84 877,145 145 0,-248-213-820,-19-23-365,-1 0 0,1 0 1,0-1-1,17 13 0,0-6-6552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6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1280 0 24575,'-8'17'0,"4"-6"0,-107 220-357,-251 386 0,73-224 202,215-306 159,-3-3 0,-113 94 1,162-157 295,-34 21 1,11-9-46,49-32-297,1-1-1,-1 1 0,1 0 1,-1 0-1,1 0 0,0 0 1,0 0-1,-1 0 0,1 1 1,0-1-1,0 0 0,0 1 1,0-1-1,0 0 0,1 1 1,-1-1-1,0 1 0,1-1 1,-1 1-1,1 0 0,-1-1 1,1 1-1,0-1 0,0 1 1,-1 0-1,1-1 0,1 1 1,-1 0-1,0-1 0,0 1 1,1 2-1,4 6-6783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1 848 24575,'227'980'0,"-223"-960"0,-3-13 0,0 0 0,0 0 0,1 0 0,0 0 0,6 12 0,-8-19 0,0 0 0,0 1 0,0-1 0,0 0 0,1 0 0,-1 1 0,0-1 0,0 0 0,0 0 0,0 1 0,1-1 0,-1 0 0,0 0 0,0 0 0,1 1 0,-1-1 0,0 0 0,1 0 0,-1 0 0,0 0 0,0 0 0,1 1 0,-1-1 0,0 0 0,1 0 0,-1 0 0,0 0 0,1 0 0,-1 0 0,0 0 0,1 0 0,-1 0 0,0 0 0,0 0 0,1-1 0,-1 1 0,1 0 0,13-11 0,9-14 0,-1-1 0,31-46 0,-33 44 0,98-147 0,151-269-890,217-488 0,-434 818-195,-18 36-4241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0 24575,'0'0'0,"0"0"0,0 0 0,0 0 0,-12 14 0,-356 512 0,5-5 0,353-509 0,-68 80 0,66-80 0,-1 0 0,1-1 0,-2 0 0,-25 15 0,37-25-54,0 0-1,0 0 0,0 0 1,0 0-1,0 0 1,0-1-1,0 1 0,0-1 1,-1 1-1,1-1 1,0 0-1,0 0 0,-1 0 1,1 0-1,0 0 0,0 0 1,-1-1-1,1 1 1,0-1-1,0 0 0,0 1 1,0-1-1,0 0 1,-3-2-1,-12-7-6771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7:3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0,2 2 0,27 36 0,-8-13 0,376 484-881,-211-266 249,18 22 341,491 621 22,-555-725 217,-110-134-959,-16-19-4044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9142 24575,'4'3'0,"801"648"0,-674-557 0,5-6 0,3-6 0,173 75 0,-286-146 0,1-1 0,0-2 0,0-1 0,1-1 0,-1-1 0,1-1 0,0-2 0,1 0 0,-1-2 0,30-4 0,48-9 0,-1-5 0,-1-5 0,-1-4 0,112-45 0,-181 59 0,0-2 0,44-27 0,-64 33 0,0 0 0,-1-1 0,0-1 0,-1 0 0,0-1 0,-1 0 0,18-26 0,-4-2 0,-3-1 0,27-65 0,23-96 0,-53 148 0,3-9 0,86-237 0,-77 226 0,3 3 0,45-70 0,-23 56 0,4 3 0,72-75 0,160-128 0,-206 209 0,-4-4 0,-4-3 0,-3-4 0,93-141 0,-110 135 0,64-95 0,-100 159 0,1 2 0,0 1 0,2 0 0,38-29 0,-13 20 0,1 2 0,2 2 0,1 2 0,1 3 0,94-31 0,304-61 0,-197 58 0,186-66 0,214-51 0,-533 152 0,0 5 0,2 6 0,179 1 0,208 61 0,-5 42 0,191 25 0,-75-68-112,2-27-129,-49-3 25,-3 22 120,-61 21 96,164 15 0,-626-71 3,530 32 347,-417-34-194,256-28 0,293-88-156,-598 94 0,838-176-306,-8-36 1,-224 56 305,3 33 0,1256-72 611,-1417 165-611,-447 39 0,169 6 0,-175 6 0,200-22 0,-27-30 0,-64 10 0,-169 35 0,0 3 0,64 2 0,-45 2 0,-68-1 0,0 0 0,0 0 0,0 1 0,0-1 0,0 0 0,-1 0 0,1 0 0,0 0 0,0 1 0,0-1 0,0 0 0,0 0 0,0 0 0,0 0 0,0 1 0,0-1 0,0 0 0,0 0 0,0 0 0,0 1 0,0-1 0,0 0 0,0 0 0,0 0 0,0 0 0,0 1 0,0-1 0,0 0 0,1 0 0,-1 0 0,0 0 0,0 1 0,0-1 0,0 0 0,0 0 0,0 0 0,0 0 0,1 0 0,-1 0 0,0 1 0,0-1 0,0 0 0,0 0 0,1 0 0,-1 0 0,0 0 0,0 0 0,0 0 0,0 0 0,1 0 0,-1 0 0,0 0 0,0 0 0,0 0 0,0 0 0,1 0 0,-1 0 0,0 0 0,0 0 0,0 0 0,1 0 0,-1 0 0,36-3 0,0-1 0,59-14 0,-16 2 0,146-19 0,2 10 0,303 6 0,-481 22 0,0 2 0,0 2 0,0 3 0,-1 1 0,-1 3 0,55 23 0,11 12 0,135 82 0,-169-84 0,121 93 0,-160-107 0,-1 2 0,-2 1 0,-2 3 0,46 62 0,14 45 0,-5 5 0,87 204 0,-130-244 0,-6 2 0,46 204 0,-58-169 0,15 267 0,-46 5 0,-3-326 0,-4 180 0,8-250 0,1-11 0,0-1 0,1 1 0,2 15 0,-2-23 0,0-1 0,1 1 0,-1-1 0,1 0 0,0 0 0,0 0 0,1 0 0,-1 0 0,1 0 0,0 0 0,-1-1 0,8 6 0,1 1 0,1-2 0,1 0 0,-1 0 0,1-1 0,0 0 0,1-2 0,0 1 0,24 5 0,122 18 0,-142-27 0,139 15 0,252-5 0,159-43 0,-352 16 0,963-113 0,-1116 118 0,287-31 0,710 34 0,-817 8 0,225 12 0,66-1 0,-396-12 0,127-1 0,-259 0 0,-1 1 0,0-1 0,0-1 0,0 1 0,0-1 0,0 1 0,0-1 0,0-1 0,0 1 0,-1-1 0,1 0 0,-1 0 0,0 0 0,1 0 0,-2-1 0,1 0 0,0 0 0,-1 0 0,0 0 0,0 0 0,3-6 0,6-11 0,-1-1 0,-1 0 0,10-33 0,-11 29 0,55-172-110,-8-4 0,51-346-1,-33-430-220,-97-83 331,2 467 0,24 0 0,43 100 195,31 4 145,-15 108-213,26-499-127,-83 696 0,-8 0 0,-49-324 0,37 421 0,-5 0 0,-38-104 0,43 151 0,-2 1 0,-2 0 0,-2 2 0,-1 0 0,-2 2 0,-48-56 0,32 51 0,-1 2 0,-2 2 0,-2 2 0,-1 1 0,-2 3 0,0 2 0,-66-28 0,5 11 0,-2 4 0,-170-39 0,-319-29-503,-8 46 0,-309 13 503,1 39 0,-526 34 0,-75 81 0,671-2 0,114-12 0,-5-28 0,353-43 0,-533 32 0,6 29 0,84 26 0,-116 13 0,-6-38 0,-681-85 0,569-73 7,574 40-216,-566 30 169,-290 29-770,811-48 810,3-20 0,-364-22 0,507 62 0,-590 64 0,270 32 0,-331 34 0,214-79 343,0-40 190,496-5-434,-475 38 473,628-16-402,2 7 1,-268 80-1,274-48-170,2 7 0,-201 114 0,272-130 0,3 4 0,2 5 0,2 3 0,-144 139 0,131-94 0,5 4 0,4 5 0,6 3 0,-131 249 0,98-137 0,-244 431 0,315-592 0,-31 49 0,-102 212 0,13 129 0,42 15 0,47-86 0,11-48 0,-106 269 0,10-44 0,62-233 0,-24-10 0,-22 64 0,-80 388 0,137-415 0,85-336 0,1 1 0,0 46 0,2-42 0,1-29-52,0 0-1,0 0 1,0 0-1,0-1 1,-1 1-1,1 0 1,0 0-1,-1 0 1,1 0-1,-1 0 1,1-1-1,-1 1 1,1 0-1,-1 0 1,1-1-1,-1 1 1,0 0-1,1-1 1,-1 1-1,0 0 0,0-1 1,1 1-1,-1-1 1,0 1-1,-1-1 1,-9 6-6774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3:0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24575,'0'0'0,"0"0"0,0 0 0,0 0 0,0 0 0,0 0 0,0 0 0,0 0 0,0 0 0,0 0 0,0 0 0,0 0 0,0 0 0,2 2 0,24 28 0,-7-11 0,-1 1 0,-1 1 0,-1 1 0,-1 0 0,13 29 0,23 63 0,25 55 0,-55-127 0,51 73 0,-70-112 0,-1 0 0,1-1 0,0 1 0,0-1 0,0 0 0,0 0 0,0 0 0,0 0 0,1 0 0,-1 0 0,0 0 0,1-1 0,0 1 0,-1-1 0,1 0 0,0 0 0,0 0 0,0 0 0,0 0 0,0 0 0,0-1 0,0 0 0,0 0 0,0 1 0,0-2 0,0 1 0,0 0 0,0-1 0,0 1 0,-1-1 0,6-1 0,-4-5 0,134-204 0,439-705 0,-570 902 0,-5 11 0,-1 0 0,0 1 0,0-1 0,1 0 0,0 1 0,-1 0 0,1-1 0,3-2 0,-2 4-1365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1946 5358 24575,'430'167'0,"-141"-48"0,31-7 0,4-14 0,490 82 0,-390-128 0,-305-46 0,188-14 0,-228 0 0,0-4 0,-1-3 0,99-32 0,-118 26 0,-1-2 0,-2-2 0,0-4 0,96-64 0,-89 47 0,-3-3 0,-1-2 0,-3-3 0,-3-3 0,-2-1 0,-2-3 0,-3-2 0,-3-1 0,44-92 0,-18 11 0,-6-4 0,54-199 0,-73 193 0,107-249 0,-5 129 0,-122 237 0,3 1 0,1 1 0,1 2 0,63-57 0,-21 31 0,3 2 0,2 5 0,3 2 0,2 4 0,129-55 0,-74 53 0,264-61 0,154 11 0,-460 84 0,1097-103-612,-906 102 612,909-32 0,664 146 0,-1529-57 0,461 47-10,-198-36-51,-3 24 176,315 37 453,-885-111-568,291 33 0,614 44 0,78-56 0,17-30 0,-702-16 0,378-77 0,-19-63 0,-574 130 0,-1-5 0,-2-4 0,-2-4 0,133-86 0,35-70 0,-17-18 0,-43 36 0,127-76 0,-33 29 0,-32-3 0,61-48 0,213-126 0,-406 321 0,3 5 0,182-77 0,-212 117 0,3 4 0,188-38 0,235-10 0,-431 72 0,43-4 0,0 6 0,236 10 0,634 92 0,-913-78 0,-2 5 0,0 4 0,-1 4 0,-2 5 0,-1 4 0,124 61 0,-135-48 0,-3 3 0,149 119 0,128 152 0,-284-251 0,16 16 0,-3 5 0,-4 3 0,92 133 0,-83-80 0,110 231 0,26 182 0,-200-473 0,-4 2 0,-3 0 0,20 184 0,-39-222 0,-2 1 0,-3-1 0,-2 0 0,-3 1 0,-1-1 0,-3-1 0,-2 0 0,-31 82 0,-15-7 0,-111 178 0,27-57 0,67-101 0,-118 208 0,154-292 0,-2-1 0,-4-3 0,-80 83 0,55-76 0,-155 108 0,-97 30 0,255-161 0,-180 103 0,-289 121 0,492-245 0,-312 142 0,256-111 0,-139 95 0,-26 65 33,13 19-115,176-159-7,-1027 995-601,1027-988 690,-242 240 0,243-251 0,-2-4 0,-127 80 0,-175 51 1,-16-34-9,270-111-6,-1010 330-90,41-122 104,870-213 282,-2-9-1,-452 9 1,-610-122-174,117-10-108,912 75 0,-576-19 0,-49-3 0,-382-3 0,1037 34 0,-2076 99-568,117 54 464,1680-121 95,-712 14 9,703-45-17,-904 18-58,456 76 848,377-23-773,295-35 0,-323 22 0,-4-47 0,482-18 0,1-7 0,1-5 0,1-7 0,-177-61 0,145 29-276,3-8-1,3-7 1,4-6-1,-225-158 1,131 55-415,-388-371 0,425 343 244,-309-396 1,470 537 903,3-2 0,3-3 0,-46-103 0,75 139-253,2-1-1,2 0 0,2-1 0,2 0 0,1-1 1,3 0-1,1-1 0,3-66 0,5 60-203,3 1 0,2 0 0,2 1 0,2 0 0,26-66 0,-10 48 0,3 2 0,3 1 0,47-69 0,-7 30 0,85-92 0,95-76 0,283-266 0,-503 502 0,60-57 0,-78 78 0,1 0 0,1 2 0,34-21 0,-47 31-97,0 0-1,0 1 1,0-1-1,0 1 1,0 0-1,0 0 1,0 0-1,1 1 1,-1-1-1,0 2 1,0-1-1,1 0 0,6 2 1,30 8-6729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1270 24575,'4'-2'0,"605"-247"0,212-65-398,-568 237 199,348-60 0,70 57 200,4 41 0,-115 9-226,767-86-1667,9-1 337,-860 88 1039,2372-51-4564,-625 111 4146,-6 105 359,-1230-17 2181,-691-66 281,364 115-1,-657-167-1870,192 65 2161,-156-50-1144,-1 1 0,65 41 0,-91-51-960,-2 1 0,1 0 1,-1 1-1,0 1 0,-1-1 0,0 1 0,13 20 0,-13-15-20,-1 1-1,-1-1 1,0 1-1,-1 0 1,7 31-1,102 502-52,-27-117 0,-63-314 0,126 521 0,-115-517 15,85 187-1,79 100-118,-170-351 61,537 958-514,-436-790 524,-21-28 328,90 226 0,-169-348-233,113 251 23,-115-271-92,2-3 0,3 0-1,70 84 1,-58-88 7,100 82 0,66 25 0,-80-60 0,309 260 0,-238-185 0,-100-89 0,4-5 0,3-4 0,3-5 0,3-5 0,2-5 0,200 67 0,-218-98 0,178 23 0,-167-34 0,-30 0 0,156 51 0,73 53 0,-167-62 0,-87-36 0,619 263 0,-385-152 0,68 35 0,-291-136 0,102 34 0,-150-62 0,1 0 0,-1-2 0,1 0 0,0-1 0,0-1 0,21-3 0,19 1 0,17 3 0,-20 0 0,1-2 0,65-9 0,11-20 0,-112 25 0,-1-1 0,1-1 0,-1-1 0,-1 0 0,24-15 0,40-15 0,-61 29 0,1 2 0,0 0 0,0 2 0,50-5 0,11 7-1365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3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24575,'0'0'0,"0"0"0,0 5 0,-11 755-194,33 118-1445,26 1 479,-42-784 1180,78 879-741,81-14 420,-133-824 223,94 242 0,-97-310 64,3-2 0,3-2 0,2-1 0,4-1 0,62 73 0,-45-73 14,2-2 0,3-3 0,71 49 0,221 132 0,-163-114 0,-50-30 21,623 388 511,-633-411-447,2-6 0,4-5 0,2-7 0,153 37 0,-97-48-24,2-8 0,0-9-1,2-9 1,234-11-1,-131-22 41,-2-14 0,323-75 0,676-205-346,-318 69 85,84-13 160,-350 81 0,-261 59 0,210-47 0,119 44 0,10 75 0,-438 42 0,0 17 0,564 95 0,290 153 113,-925-197 367,68 9 315,304 79 873,-499-103-1668,197 92 0,138 100 0,-237-93 0,-221-122 0,-30-24 0,0 0 0,0 0 0,0-1 0,0 0 0,1 0 0,0 0 0,0-1 0,10 5 0,-4-4 0,-1 1 0,17 10 0,-17-9 0,0 0 0,17 6 0,-8-4 0,-16-6 0,1 0 0,-1-1 0,0 1 0,0-1 0,1 0 0,-1 0 0,1 0 0,-1 0 0,1-1 0,7 0 0,-8 1 0,-1 1 0,1 0 0,-1 0 0,0 1 0,1-1 0,-1 1 0,0-1 0,0 1 0,-1 0 0,1 0 0,2 4 0,-1 13 0,-4-17 0,0-1 0,0 0 0,1 0 0,-1 1 0,1-1 0,-1 0 0,1 0 0,0 0 0,1 4 0,0-4 0,7 13 0,0 0 0,1-1 0,0 0 0,16 16 0,-20-26 0,-1 1 0,0 0 0,0 0 0,-1 1 0,1-1 0,-1 1 0,0 0 0,-1 0 0,0 0 0,0 1 0,0-1 0,3 11 0,0 6 0,-1 0 0,-1 1 0,-1 0 0,0 25 0,-3-43 0,0-5 0,0-1 0,1 1 0,-1-1 0,0 1 0,0-1 0,0 1 0,0-1 0,0 1 0,0 0 0,0-1 0,0 1 0,0-1 0,0 1 0,0-1 0,0 1 0,-1-1 0,1 1 0,0 0 0,0-1 0,-1 1 0,1-1 0,0 0 0,-1 1 0,1-1 0,0 1 0,-1-1 0,1 1 0,0-1 0,-1 0 0,1 1 0,-1-1 0,1 0 0,-1 1 0,1-1 0,-1 0 0,1 0 0,-1 1 0,1-1 0,-1 0 0,1 0 0,-1 0 0,0 0 0,1 0 0,-1 0 0,1 0 0,-1 0 0,1 0 0,-1 0 0,0 0 0,1 0 0,-1 0 0,1 0 0,-1-1 0,-49 1-1365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3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0,0 0 0,2 1 0,4 0 0,-1 0 0,1 1 0,-1 0 0,0 1 0,1-1 0,-1 1 0,-1 0 0,1 0 0,0 0 0,8 9 0,1 2 0,22 32 0,-34-44 0,251 396 0,-191-292 0,523 1044-597,-505-963 597,127 284 0,35-16 0,-32-122 205,110 184 187,-49-12-392,-50 26 0,-166-368 0,75 206 0,26-10 0,-136-324 0,1-1 0,2-1 0,1-1 0,2-2 0,50 49 0,165 119 0,-205-169 0,294 212 0,-51-37 0,45 68 0,-142-114 0,-110-98 0,3-3 0,2-3 0,3-4 0,1-4 0,130 54 0,-41-36 0,285 66 0,-208-63 0,40 8 0,17-21 0,-208-43 0,115 1 0,237-26 0,-374 8 0,82-4 0,-3-6 0,-17 5 0,80-1 0,-176 13 0,-1-2 0,0-1 0,65-13 0,73-27 0,207-22 0,-326 60 0,1 3 0,-1 2 0,89 14 0,168 48 0,-225-43 0,136 28 0,211 50 0,-329-65-1365,-82-22-5461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3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24575,'13'-6'0,"-5"2"0,9-3 0,1 1 0,0 1 0,1 0 0,-1 1 0,1 1 0,0 1 0,33 1 0,137 16 0,-18 12-139,0 8-1,170 58 1,325 142-370,-560-196 493,2240 923-1800,-385-215 1452,-1416-575-545,722 128 0,76-66 680,-811-146-678,55 11 572,-6 23 389,-15 46 83,-402-106-182,211 113 0,-280-122 45,-3 3 0,-3 4 0,-2 5 0,-3 2 0,-3 5 0,-4 3 0,-2 3 0,-5 4 0,-2 2 0,-5 4 0,96 174 0,-103-148-3,-5 2-1,-6 3 1,35 138-1,-41-92 21,31 309 0,-50 181-51,-56-4-185,-100 508-1081,-44 0 856,124-813 38,-383 2066-588,-91 121 811,473-2261 167,-41 188-59,7-68-226,6-69 226,50-206 381,-52 116-1,63-182-182,-1-1-1,-3 0 0,-2-2 0,-54 65 1,42-66-123,-1-2 0,-54 43 0,16-25 51,-93 57 0,54-48 21,-3-5 1,-3-6 0,-3-6 0,-2-5 0,-2-5 0,-171 32 0,209-60-73,0-4 0,-1-4 0,-176-7 0,197-8 0,0-3 0,1-3 0,0-4 0,1-2 0,-100-41 0,104 29 0,2-2 0,2-4 0,1-2 0,-93-74 0,84 51 0,3-3 0,3-3 0,-68-87 0,56 49 0,-117-203 0,-18-136 0,22-80 264,25-13 132,94 297-333,-417-1156-63,-70 82 0,80 371 0,-98 60 12,64 247-9,308 388-3,80 94 3,-404-478 24,-36 32-184,336 381-343,-428-422 367,408 386 135,-389-405 51,438 440 226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2T07:04:48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0,'79'6,"124"19,183 38,174 44,159 46,107 33,50 12,-39-14,-116-34,-148-42,-140-42,-107-38,-224-27,1-4,-1-5,-1-4,0-5,-1-4,141-48,138-77,-196 73,-162 64,37-12,-53 20,1-1,0 1,-1 0,1 0,0 1,0 0,10 1,-7 2,-8-1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4:5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1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2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44.png"/><Relationship Id="rId18" Type="http://schemas.openxmlformats.org/officeDocument/2006/relationships/customXml" Target="../ink/ink105.xml"/><Relationship Id="rId3" Type="http://schemas.openxmlformats.org/officeDocument/2006/relationships/image" Target="../media/image1.png"/><Relationship Id="rId21" Type="http://schemas.openxmlformats.org/officeDocument/2006/relationships/customXml" Target="../ink/ink107.xml"/><Relationship Id="rId7" Type="http://schemas.openxmlformats.org/officeDocument/2006/relationships/image" Target="../media/image12.png"/><Relationship Id="rId12" Type="http://schemas.openxmlformats.org/officeDocument/2006/relationships/customXml" Target="../ink/ink102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99.xml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23" Type="http://schemas.openxmlformats.org/officeDocument/2006/relationships/customXml" Target="../ink/ink108.xml"/><Relationship Id="rId10" Type="http://schemas.openxmlformats.org/officeDocument/2006/relationships/customXml" Target="../ink/ink101.xml"/><Relationship Id="rId19" Type="http://schemas.openxmlformats.org/officeDocument/2006/relationships/image" Target="../media/image47.png"/><Relationship Id="rId4" Type="http://schemas.openxmlformats.org/officeDocument/2006/relationships/customXml" Target="../ink/ink98.xml"/><Relationship Id="rId9" Type="http://schemas.openxmlformats.org/officeDocument/2006/relationships/image" Target="../media/image26.png"/><Relationship Id="rId14" Type="http://schemas.openxmlformats.org/officeDocument/2006/relationships/customXml" Target="../ink/ink103.xml"/><Relationship Id="rId22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customXml" Target="../ink/ink110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3.xml"/><Relationship Id="rId18" Type="http://schemas.openxmlformats.org/officeDocument/2006/relationships/image" Target="../media/image14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11.png"/><Relationship Id="rId17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customXml" Target="../ink/ink12.xml"/><Relationship Id="rId24" Type="http://schemas.openxmlformats.org/officeDocument/2006/relationships/image" Target="../media/image17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10" Type="http://schemas.openxmlformats.org/officeDocument/2006/relationships/image" Target="../media/image10.png"/><Relationship Id="rId19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customXml" Target="../ink/ink11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37.xml"/><Relationship Id="rId21" Type="http://schemas.openxmlformats.org/officeDocument/2006/relationships/customXml" Target="../ink/ink28.xml"/><Relationship Id="rId34" Type="http://schemas.openxmlformats.org/officeDocument/2006/relationships/image" Target="../media/image22.png"/><Relationship Id="rId7" Type="http://schemas.openxmlformats.org/officeDocument/2006/relationships/customXml" Target="../ink/ink21.xml"/><Relationship Id="rId12" Type="http://schemas.openxmlformats.org/officeDocument/2006/relationships/image" Target="../media/image11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customXml" Target="../ink/ink23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36.xml"/><Relationship Id="rId40" Type="http://schemas.openxmlformats.org/officeDocument/2006/relationships/customXml" Target="../ink/ink38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2.png"/><Relationship Id="rId9" Type="http://schemas.openxmlformats.org/officeDocument/2006/relationships/customXml" Target="../ink/ink22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31.xml"/><Relationship Id="rId30" Type="http://schemas.openxmlformats.org/officeDocument/2006/relationships/image" Target="../media/image20.png"/><Relationship Id="rId35" Type="http://schemas.openxmlformats.org/officeDocument/2006/relationships/customXml" Target="../ink/ink35.xml"/><Relationship Id="rId8" Type="http://schemas.openxmlformats.org/officeDocument/2006/relationships/image" Target="../media/image9.png"/><Relationship Id="rId3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44.xml"/><Relationship Id="rId18" Type="http://schemas.openxmlformats.org/officeDocument/2006/relationships/image" Target="../media/image31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28.png"/><Relationship Id="rId17" Type="http://schemas.openxmlformats.org/officeDocument/2006/relationships/customXml" Target="../ink/ink46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customXml" Target="../ink/ink42.xml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52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7" Type="http://schemas.openxmlformats.org/officeDocument/2006/relationships/customXml" Target="../ink/ink49.xml"/><Relationship Id="rId12" Type="http://schemas.openxmlformats.org/officeDocument/2006/relationships/image" Target="../media/image28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customXml" Target="../ink/ink51.xml"/><Relationship Id="rId24" Type="http://schemas.openxmlformats.org/officeDocument/2006/relationships/image" Target="../media/image34.png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customXml" Target="../ink/ink55.xml"/><Relationship Id="rId4" Type="http://schemas.openxmlformats.org/officeDocument/2006/relationships/image" Target="../media/image25.png"/><Relationship Id="rId9" Type="http://schemas.openxmlformats.org/officeDocument/2006/relationships/customXml" Target="../ink/ink50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59.xml"/><Relationship Id="rId30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6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61.xml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28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customXml" Target="../ink/ink65.xml"/><Relationship Id="rId24" Type="http://schemas.openxmlformats.org/officeDocument/2006/relationships/image" Target="../media/image34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customXml" Target="../ink/ink69.xml"/><Relationship Id="rId4" Type="http://schemas.openxmlformats.org/officeDocument/2006/relationships/image" Target="../media/image25.png"/><Relationship Id="rId9" Type="http://schemas.openxmlformats.org/officeDocument/2006/relationships/customXml" Target="../ink/ink64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73.xml"/><Relationship Id="rId3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1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76.xml"/><Relationship Id="rId11" Type="http://schemas.openxmlformats.org/officeDocument/2006/relationships/image" Target="../media/image27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40.png"/><Relationship Id="rId40" Type="http://schemas.openxmlformats.org/officeDocument/2006/relationships/customXml" Target="../ink/ink93.xml"/><Relationship Id="rId45" Type="http://schemas.openxmlformats.org/officeDocument/2006/relationships/customXml" Target="../ink/ink96.xml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4" Type="http://schemas.openxmlformats.org/officeDocument/2006/relationships/customXml" Target="../ink/ink95.xml"/><Relationship Id="rId4" Type="http://schemas.openxmlformats.org/officeDocument/2006/relationships/customXml" Target="../ink/ink75.xml"/><Relationship Id="rId9" Type="http://schemas.openxmlformats.org/officeDocument/2006/relationships/image" Target="../media/image26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35.png"/><Relationship Id="rId30" Type="http://schemas.openxmlformats.org/officeDocument/2006/relationships/customXml" Target="../ink/ink88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8" Type="http://schemas.openxmlformats.org/officeDocument/2006/relationships/customXml" Target="../ink/ink77.xml"/><Relationship Id="rId3" Type="http://schemas.openxmlformats.org/officeDocument/2006/relationships/image" Target="../media/image1.png"/><Relationship Id="rId12" Type="http://schemas.openxmlformats.org/officeDocument/2006/relationships/customXml" Target="../ink/ink79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92.xml"/><Relationship Id="rId46" Type="http://schemas.openxmlformats.org/officeDocument/2006/relationships/customXml" Target="../ink/ink97.xml"/><Relationship Id="rId20" Type="http://schemas.openxmlformats.org/officeDocument/2006/relationships/customXml" Target="../ink/ink83.xml"/><Relationship Id="rId4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14:cNvPr>
              <p14:cNvContentPartPr/>
              <p14:nvPr/>
            </p14:nvContentPartPr>
            <p14:xfrm>
              <a:off x="9851249" y="4003979"/>
              <a:ext cx="502200" cy="84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42609" y="3994979"/>
                <a:ext cx="51984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14:cNvPr>
              <p14:cNvContentPartPr/>
              <p14:nvPr/>
            </p14:nvContentPartPr>
            <p14:xfrm>
              <a:off x="10586369" y="9506939"/>
              <a:ext cx="1008360" cy="145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77729" y="9498299"/>
                <a:ext cx="1026000" cy="14727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41AEDEF-8D5B-4D46-B2B2-155F59E6BDED}"/>
              </a:ext>
            </a:extLst>
          </p:cNvPr>
          <p:cNvSpPr txBox="1"/>
          <p:nvPr/>
        </p:nvSpPr>
        <p:spPr>
          <a:xfrm>
            <a:off x="16310261" y="12508096"/>
            <a:ext cx="80737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4650+5160+8830+4710 = 23350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28C67-4724-47C3-9847-BF13B482A354}"/>
              </a:ext>
            </a:extLst>
          </p:cNvPr>
          <p:cNvSpPr txBox="1"/>
          <p:nvPr/>
        </p:nvSpPr>
        <p:spPr>
          <a:xfrm>
            <a:off x="8249055" y="13090837"/>
            <a:ext cx="105058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6950+5280+1780+4710=18720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DF6D90-A73D-479D-8138-C28BDF298655}"/>
              </a:ext>
            </a:extLst>
          </p:cNvPr>
          <p:cNvGrpSpPr/>
          <p:nvPr/>
        </p:nvGrpSpPr>
        <p:grpSpPr>
          <a:xfrm>
            <a:off x="13666986" y="8850133"/>
            <a:ext cx="5402880" cy="2131200"/>
            <a:chOff x="13666986" y="8850133"/>
            <a:chExt cx="5402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1E7331-17DA-4F0A-B3AB-326829E42C18}"/>
                    </a:ext>
                  </a:extLst>
                </p14:cNvPr>
                <p14:cNvContentPartPr/>
                <p14:nvPr/>
              </p14:nvContentPartPr>
              <p14:xfrm>
                <a:off x="13666986" y="10142533"/>
                <a:ext cx="1150560" cy="747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1E7331-17DA-4F0A-B3AB-326829E42C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57986" y="10133533"/>
                  <a:ext cx="116820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310908-C236-4844-8BB1-792C41A553F1}"/>
                    </a:ext>
                  </a:extLst>
                </p14:cNvPr>
                <p14:cNvContentPartPr/>
                <p14:nvPr/>
              </p14:nvContentPartPr>
              <p14:xfrm>
                <a:off x="17654706" y="8850133"/>
                <a:ext cx="1415160" cy="213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310908-C236-4844-8BB1-792C41A553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45706" y="8841133"/>
                  <a:ext cx="1432800" cy="21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D32F4F7-48A8-492F-9106-9FEA5C72DBE1}"/>
                  </a:ext>
                </a:extLst>
              </p14:cNvPr>
              <p14:cNvContentPartPr/>
              <p14:nvPr/>
            </p14:nvContentPartPr>
            <p14:xfrm>
              <a:off x="20996226" y="7146973"/>
              <a:ext cx="1174680" cy="75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D32F4F7-48A8-492F-9106-9FEA5C72DB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987586" y="7137973"/>
                <a:ext cx="119232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FA4A4BD-7F96-4D6D-AF88-24C500C46091}"/>
                  </a:ext>
                </a:extLst>
              </p14:cNvPr>
              <p14:cNvContentPartPr/>
              <p14:nvPr/>
            </p14:nvContentPartPr>
            <p14:xfrm>
              <a:off x="21098826" y="9493813"/>
              <a:ext cx="1496160" cy="1010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FA4A4BD-7F96-4D6D-AF88-24C500C460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90186" y="9485173"/>
                <a:ext cx="151380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85AFDD-0F59-4AA7-9A3A-1FB4A4787763}"/>
                  </a:ext>
                </a:extLst>
              </p14:cNvPr>
              <p14:cNvContentPartPr/>
              <p14:nvPr/>
            </p14:nvContentPartPr>
            <p14:xfrm>
              <a:off x="21634146" y="1241233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85AFDD-0F59-4AA7-9A3A-1FB4A47877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5146" y="124033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2E61C95-8CAF-4FE3-8D57-7A32479773AE}"/>
                  </a:ext>
                </a:extLst>
              </p14:cNvPr>
              <p14:cNvContentPartPr/>
              <p14:nvPr/>
            </p14:nvContentPartPr>
            <p14:xfrm>
              <a:off x="6798186" y="8539453"/>
              <a:ext cx="1648440" cy="3989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2E61C95-8CAF-4FE3-8D57-7A32479773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89546" y="8530453"/>
                <a:ext cx="1666080" cy="40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618D75-7953-476F-9A4D-4171A59EB606}"/>
                  </a:ext>
                </a:extLst>
              </p14:cNvPr>
              <p14:cNvContentPartPr/>
              <p14:nvPr/>
            </p14:nvContentPartPr>
            <p14:xfrm>
              <a:off x="15291666" y="1352077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618D75-7953-476F-9A4D-4171A59EB6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83026" y="1351213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8550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1270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8BA834-2CD0-4EDC-959D-2AAA899BAF6C}"/>
              </a:ext>
            </a:extLst>
          </p:cNvPr>
          <p:cNvSpPr txBox="1"/>
          <p:nvPr/>
        </p:nvSpPr>
        <p:spPr>
          <a:xfrm flipH="1">
            <a:off x="5038259" y="10485455"/>
            <a:ext cx="244071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 E M U A P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 </a:t>
            </a:r>
            <a:r>
              <a:rPr lang="en-US" dirty="0" err="1"/>
              <a:t>S</a:t>
            </a:r>
            <a:r>
              <a:rPr lang="en-US" dirty="0"/>
              <a:t> W O R D L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 K M A N T 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 D I R I D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I T E M P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 D A N 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 N </a:t>
            </a:r>
            <a:endParaRPr lang="en-US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 L </a:t>
            </a:r>
            <a:r>
              <a:rPr lang="en-US" dirty="0" err="1"/>
              <a:t>L</a:t>
            </a:r>
            <a:r>
              <a:rPr lang="en-US" dirty="0"/>
              <a:t> A H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 R N Y 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33F26-41F3-4703-99D4-2F029F7D32DD}"/>
              </a:ext>
            </a:extLst>
          </p:cNvPr>
          <p:cNvSpPr txBox="1"/>
          <p:nvPr/>
        </p:nvSpPr>
        <p:spPr>
          <a:xfrm flipH="1">
            <a:off x="14716797" y="6965434"/>
            <a:ext cx="2440713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U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= IIIII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IIIII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= IIIII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 = I</a:t>
            </a: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BA834-2CD0-4EDC-959D-2AAA899BAF6C}"/>
              </a:ext>
            </a:extLst>
          </p:cNvPr>
          <p:cNvSpPr txBox="1"/>
          <p:nvPr/>
        </p:nvSpPr>
        <p:spPr>
          <a:xfrm flipH="1">
            <a:off x="14236850" y="5329376"/>
            <a:ext cx="244071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 E M U A P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 </a:t>
            </a:r>
            <a:r>
              <a:rPr lang="en-US" dirty="0" err="1"/>
              <a:t>S</a:t>
            </a:r>
            <a:r>
              <a:rPr lang="en-US" dirty="0"/>
              <a:t> W O R D L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 K M A N T 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 D I R I D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I T E M P A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 D A N 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 N </a:t>
            </a:r>
            <a:endParaRPr lang="en-US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A L </a:t>
            </a:r>
            <a:r>
              <a:rPr lang="en-US" dirty="0" err="1"/>
              <a:t>L</a:t>
            </a:r>
            <a:r>
              <a:rPr lang="en-US" dirty="0"/>
              <a:t> A H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 R N Y 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33F26-41F3-4703-99D4-2F029F7D32DD}"/>
              </a:ext>
            </a:extLst>
          </p:cNvPr>
          <p:cNvSpPr txBox="1"/>
          <p:nvPr/>
        </p:nvSpPr>
        <p:spPr>
          <a:xfrm flipH="1">
            <a:off x="2119913" y="4454246"/>
            <a:ext cx="2440713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U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= IIIII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IIIII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= IIIII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 = 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K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 = IIII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 = II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 = I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Y =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FE9E3-8C04-482F-9451-1EF7FC10598E}"/>
              </a:ext>
            </a:extLst>
          </p:cNvPr>
          <p:cNvSpPr txBox="1"/>
          <p:nvPr/>
        </p:nvSpPr>
        <p:spPr>
          <a:xfrm flipH="1">
            <a:off x="4560626" y="4286619"/>
            <a:ext cx="5374944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WO 2, HY 2, K 1,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U 2, P 2, G 2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 3, E 3, M 3, L 3,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D 4, N 4, T 4, I 4,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 5,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 10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WO 2, HY-K 3,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WO-U 4, HY-K 3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--------------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WO^U 4,  HY^K ^ U 5, PG ^ 4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SE ^ 6 , ML ^ 6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-----------------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WO ^ U ^ PG 8, DN 8, TI 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-----------------------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HY^K^U ^ R 10, SE ^ ML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1AC8C-C104-4705-9597-3EEF5B875772}"/>
              </a:ext>
            </a:extLst>
          </p:cNvPr>
          <p:cNvSpPr txBox="1"/>
          <p:nvPr/>
        </p:nvSpPr>
        <p:spPr>
          <a:xfrm flipH="1">
            <a:off x="9398738" y="4638911"/>
            <a:ext cx="5374944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DN ^ TI 16, WO ^ U ^ PG ^ A 18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-------------------------------------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HY^k^u^r^SE^ML</a:t>
            </a:r>
            <a:r>
              <a:rPr lang="en-US" dirty="0"/>
              <a:t> 22,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---------------------------------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DN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7435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14:cNvPr>
              <p14:cNvContentPartPr/>
              <p14:nvPr/>
            </p14:nvContentPartPr>
            <p14:xfrm>
              <a:off x="3013769" y="4287659"/>
              <a:ext cx="208080" cy="40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4769" y="4278659"/>
                <a:ext cx="2257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0F478D-8D46-413C-8CEF-2D03B3B81A7A}"/>
                  </a:ext>
                </a:extLst>
              </p14:cNvPr>
              <p14:cNvContentPartPr/>
              <p14:nvPr/>
            </p14:nvContentPartPr>
            <p14:xfrm>
              <a:off x="5958929" y="2665859"/>
              <a:ext cx="5248440" cy="23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0F478D-8D46-413C-8CEF-2D03B3B81A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4929" y="2557859"/>
                <a:ext cx="535608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14:cNvPr>
              <p14:cNvContentPartPr/>
              <p14:nvPr/>
            </p14:nvContentPartPr>
            <p14:xfrm>
              <a:off x="3013769" y="4287659"/>
              <a:ext cx="208080" cy="40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4769" y="4278659"/>
                <a:ext cx="2257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0387B8-6383-4B8C-B234-2D49CCA53C58}"/>
                  </a:ext>
                </a:extLst>
              </p14:cNvPr>
              <p14:cNvContentPartPr/>
              <p14:nvPr/>
            </p14:nvContentPartPr>
            <p14:xfrm>
              <a:off x="6656844" y="4372476"/>
              <a:ext cx="456840" cy="45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0387B8-6383-4B8C-B234-2D49CCA53C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8204" y="4363476"/>
                <a:ext cx="474480" cy="47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F429006-B074-4AD5-A757-087CBD31603C}"/>
              </a:ext>
            </a:extLst>
          </p:cNvPr>
          <p:cNvGrpSpPr/>
          <p:nvPr/>
        </p:nvGrpSpPr>
        <p:grpSpPr>
          <a:xfrm>
            <a:off x="3164124" y="7356156"/>
            <a:ext cx="408240" cy="524160"/>
            <a:chOff x="3164124" y="7356156"/>
            <a:chExt cx="40824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92A846-9A6C-473D-8B6B-97D5D8A95902}"/>
                    </a:ext>
                  </a:extLst>
                </p14:cNvPr>
                <p14:cNvContentPartPr/>
                <p14:nvPr/>
              </p14:nvContentPartPr>
              <p14:xfrm>
                <a:off x="3370044" y="7356156"/>
                <a:ext cx="202320" cy="33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92A846-9A6C-473D-8B6B-97D5D8A959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61044" y="7347156"/>
                  <a:ext cx="219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3AE1C5-9714-4E5B-AD7F-E441C4D80BBD}"/>
                    </a:ext>
                  </a:extLst>
                </p14:cNvPr>
                <p14:cNvContentPartPr/>
                <p14:nvPr/>
              </p14:nvContentPartPr>
              <p14:xfrm>
                <a:off x="3164124" y="7377756"/>
                <a:ext cx="370440" cy="50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3AE1C5-9714-4E5B-AD7F-E441C4D80B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55484" y="7369116"/>
                  <a:ext cx="388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952831-2941-409E-AF96-2D0D3A3FA609}"/>
                    </a:ext>
                  </a:extLst>
                </p14:cNvPr>
                <p14:cNvContentPartPr/>
                <p14:nvPr/>
              </p14:nvContentPartPr>
              <p14:xfrm>
                <a:off x="3236124" y="7625436"/>
                <a:ext cx="159480" cy="19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952831-2941-409E-AF96-2D0D3A3FA6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27124" y="7616436"/>
                  <a:ext cx="177120" cy="21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00240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14:cNvPr>
              <p14:cNvContentPartPr/>
              <p14:nvPr/>
            </p14:nvContentPartPr>
            <p14:xfrm>
              <a:off x="3013769" y="4287659"/>
              <a:ext cx="208080" cy="40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4769" y="4278659"/>
                <a:ext cx="2257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89F55C-58BD-40BE-AEB4-B6BEDA62CEC2}"/>
                  </a:ext>
                </a:extLst>
              </p14:cNvPr>
              <p14:cNvContentPartPr/>
              <p14:nvPr/>
            </p14:nvContentPartPr>
            <p14:xfrm>
              <a:off x="6366449" y="4268939"/>
              <a:ext cx="430560" cy="42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89F55C-58BD-40BE-AEB4-B6BEDA62CE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7809" y="4259939"/>
                <a:ext cx="44820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C2F77DA-663D-4A82-9090-3680CFEC9A22}"/>
              </a:ext>
            </a:extLst>
          </p:cNvPr>
          <p:cNvGrpSpPr/>
          <p:nvPr/>
        </p:nvGrpSpPr>
        <p:grpSpPr>
          <a:xfrm>
            <a:off x="3033569" y="7269179"/>
            <a:ext cx="497880" cy="457920"/>
            <a:chOff x="3033569" y="7269179"/>
            <a:chExt cx="4978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304AB2-E708-4FA0-A3EA-43922D8366BB}"/>
                    </a:ext>
                  </a:extLst>
                </p14:cNvPr>
                <p14:cNvContentPartPr/>
                <p14:nvPr/>
              </p14:nvContentPartPr>
              <p14:xfrm>
                <a:off x="3099809" y="7269179"/>
                <a:ext cx="431640" cy="45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304AB2-E708-4FA0-A3EA-43922D8366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0809" y="7260539"/>
                  <a:ext cx="4492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F47198-7EC2-4EE5-A6B5-817099026E54}"/>
                    </a:ext>
                  </a:extLst>
                </p14:cNvPr>
                <p14:cNvContentPartPr/>
                <p14:nvPr/>
              </p14:nvContentPartPr>
              <p14:xfrm>
                <a:off x="3033569" y="7480499"/>
                <a:ext cx="17568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F47198-7EC2-4EE5-A6B5-817099026E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4569" y="7471499"/>
                  <a:ext cx="19332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E46A43-FE97-4D1B-994A-930EE3C58926}"/>
                  </a:ext>
                </a:extLst>
              </p14:cNvPr>
              <p14:cNvContentPartPr/>
              <p14:nvPr/>
            </p14:nvContentPartPr>
            <p14:xfrm>
              <a:off x="6606569" y="6901979"/>
              <a:ext cx="808200" cy="89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E46A43-FE97-4D1B-994A-930EE3C589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7929" y="6893339"/>
                <a:ext cx="825840" cy="90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C12D5-F24A-4D69-9A19-59D038029EE9}"/>
              </a:ext>
            </a:extLst>
          </p:cNvPr>
          <p:cNvGrpSpPr/>
          <p:nvPr/>
        </p:nvGrpSpPr>
        <p:grpSpPr>
          <a:xfrm>
            <a:off x="6467969" y="10162139"/>
            <a:ext cx="778680" cy="821520"/>
            <a:chOff x="6467969" y="10162139"/>
            <a:chExt cx="77868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23CEA5-4DE7-4A5C-AE3B-2E99936EB4E2}"/>
                    </a:ext>
                  </a:extLst>
                </p14:cNvPr>
                <p14:cNvContentPartPr/>
                <p14:nvPr/>
              </p14:nvContentPartPr>
              <p14:xfrm>
                <a:off x="6467969" y="10769459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23CEA5-4DE7-4A5C-AE3B-2E99936EB4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59329" y="10760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7F7627-9449-45E6-9896-972188B322E8}"/>
                    </a:ext>
                  </a:extLst>
                </p14:cNvPr>
                <p14:cNvContentPartPr/>
                <p14:nvPr/>
              </p14:nvContentPartPr>
              <p14:xfrm>
                <a:off x="6637169" y="10162139"/>
                <a:ext cx="547920" cy="82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7F7627-9449-45E6-9896-972188B322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8529" y="10153499"/>
                  <a:ext cx="56556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42DAD6-2023-480A-A980-F856FC316DCB}"/>
                    </a:ext>
                  </a:extLst>
                </p14:cNvPr>
                <p14:cNvContentPartPr/>
                <p14:nvPr/>
              </p14:nvContentPartPr>
              <p14:xfrm>
                <a:off x="6593609" y="10323419"/>
                <a:ext cx="653040" cy="51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42DAD6-2023-480A-A980-F856FC316D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4609" y="10314419"/>
                  <a:ext cx="67068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50FE3-E205-44A1-8FDA-D1CBFF1C5633}"/>
              </a:ext>
            </a:extLst>
          </p:cNvPr>
          <p:cNvGrpSpPr/>
          <p:nvPr/>
        </p:nvGrpSpPr>
        <p:grpSpPr>
          <a:xfrm>
            <a:off x="9306209" y="7067219"/>
            <a:ext cx="574920" cy="647640"/>
            <a:chOff x="9306209" y="7067219"/>
            <a:chExt cx="57492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66E1AE-5F5C-406B-95AF-ACFE14CB00F0}"/>
                    </a:ext>
                  </a:extLst>
                </p14:cNvPr>
                <p14:cNvContentPartPr/>
                <p14:nvPr/>
              </p14:nvContentPartPr>
              <p14:xfrm>
                <a:off x="9536609" y="7196819"/>
                <a:ext cx="344160" cy="38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66E1AE-5F5C-406B-95AF-ACFE14CB00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27609" y="7187819"/>
                  <a:ext cx="361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1E94F-CFF4-4F01-B1FF-6ACBD15CE113}"/>
                    </a:ext>
                  </a:extLst>
                </p14:cNvPr>
                <p14:cNvContentPartPr/>
                <p14:nvPr/>
              </p14:nvContentPartPr>
              <p14:xfrm>
                <a:off x="9306209" y="7067219"/>
                <a:ext cx="574920" cy="64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1E94F-CFF4-4F01-B1FF-6ACBD15CE1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7209" y="7058579"/>
                  <a:ext cx="59256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E9D767-5635-4A15-A624-ECD671B213E0}"/>
                  </a:ext>
                </a:extLst>
              </p14:cNvPr>
              <p14:cNvContentPartPr/>
              <p14:nvPr/>
            </p14:nvContentPartPr>
            <p14:xfrm>
              <a:off x="10210169" y="4071659"/>
              <a:ext cx="924480" cy="92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E9D767-5635-4A15-A624-ECD671B213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01529" y="4062659"/>
                <a:ext cx="942120" cy="9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1411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14:cNvPr>
              <p14:cNvContentPartPr/>
              <p14:nvPr/>
            </p14:nvContentPartPr>
            <p14:xfrm>
              <a:off x="3013769" y="4287659"/>
              <a:ext cx="208080" cy="409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0188B-86A6-4162-B51E-EAB96842B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4769" y="4278659"/>
                <a:ext cx="2257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89F55C-58BD-40BE-AEB4-B6BEDA62CEC2}"/>
                  </a:ext>
                </a:extLst>
              </p14:cNvPr>
              <p14:cNvContentPartPr/>
              <p14:nvPr/>
            </p14:nvContentPartPr>
            <p14:xfrm>
              <a:off x="6366449" y="4268939"/>
              <a:ext cx="430560" cy="42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89F55C-58BD-40BE-AEB4-B6BEDA62CE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7809" y="4259939"/>
                <a:ext cx="448200" cy="44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C2F77DA-663D-4A82-9090-3680CFEC9A22}"/>
              </a:ext>
            </a:extLst>
          </p:cNvPr>
          <p:cNvGrpSpPr/>
          <p:nvPr/>
        </p:nvGrpSpPr>
        <p:grpSpPr>
          <a:xfrm>
            <a:off x="3033569" y="7269179"/>
            <a:ext cx="497880" cy="457920"/>
            <a:chOff x="3033569" y="7269179"/>
            <a:chExt cx="4978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304AB2-E708-4FA0-A3EA-43922D8366BB}"/>
                    </a:ext>
                  </a:extLst>
                </p14:cNvPr>
                <p14:cNvContentPartPr/>
                <p14:nvPr/>
              </p14:nvContentPartPr>
              <p14:xfrm>
                <a:off x="3099809" y="7269179"/>
                <a:ext cx="431640" cy="45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304AB2-E708-4FA0-A3EA-43922D8366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0809" y="7260539"/>
                  <a:ext cx="4492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F47198-7EC2-4EE5-A6B5-817099026E54}"/>
                    </a:ext>
                  </a:extLst>
                </p14:cNvPr>
                <p14:cNvContentPartPr/>
                <p14:nvPr/>
              </p14:nvContentPartPr>
              <p14:xfrm>
                <a:off x="3033569" y="7480499"/>
                <a:ext cx="17568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F47198-7EC2-4EE5-A6B5-817099026E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4569" y="7471499"/>
                  <a:ext cx="19332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E46A43-FE97-4D1B-994A-930EE3C58926}"/>
                  </a:ext>
                </a:extLst>
              </p14:cNvPr>
              <p14:cNvContentPartPr/>
              <p14:nvPr/>
            </p14:nvContentPartPr>
            <p14:xfrm>
              <a:off x="6606569" y="6901979"/>
              <a:ext cx="808200" cy="89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E46A43-FE97-4D1B-994A-930EE3C589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97929" y="6893339"/>
                <a:ext cx="825840" cy="90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C12D5-F24A-4D69-9A19-59D038029EE9}"/>
              </a:ext>
            </a:extLst>
          </p:cNvPr>
          <p:cNvGrpSpPr/>
          <p:nvPr/>
        </p:nvGrpSpPr>
        <p:grpSpPr>
          <a:xfrm>
            <a:off x="6467969" y="10162139"/>
            <a:ext cx="778680" cy="821520"/>
            <a:chOff x="6467969" y="10162139"/>
            <a:chExt cx="77868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23CEA5-4DE7-4A5C-AE3B-2E99936EB4E2}"/>
                    </a:ext>
                  </a:extLst>
                </p14:cNvPr>
                <p14:cNvContentPartPr/>
                <p14:nvPr/>
              </p14:nvContentPartPr>
              <p14:xfrm>
                <a:off x="6467969" y="10769459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23CEA5-4DE7-4A5C-AE3B-2E99936EB4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59329" y="10760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7F7627-9449-45E6-9896-972188B322E8}"/>
                    </a:ext>
                  </a:extLst>
                </p14:cNvPr>
                <p14:cNvContentPartPr/>
                <p14:nvPr/>
              </p14:nvContentPartPr>
              <p14:xfrm>
                <a:off x="6637169" y="10162139"/>
                <a:ext cx="547920" cy="82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7F7627-9449-45E6-9896-972188B322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8529" y="10153499"/>
                  <a:ext cx="56556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42DAD6-2023-480A-A980-F856FC316DCB}"/>
                    </a:ext>
                  </a:extLst>
                </p14:cNvPr>
                <p14:cNvContentPartPr/>
                <p14:nvPr/>
              </p14:nvContentPartPr>
              <p14:xfrm>
                <a:off x="6593609" y="10323419"/>
                <a:ext cx="653040" cy="51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42DAD6-2023-480A-A980-F856FC316D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4609" y="10314419"/>
                  <a:ext cx="67068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50FE3-E205-44A1-8FDA-D1CBFF1C5633}"/>
              </a:ext>
            </a:extLst>
          </p:cNvPr>
          <p:cNvGrpSpPr/>
          <p:nvPr/>
        </p:nvGrpSpPr>
        <p:grpSpPr>
          <a:xfrm>
            <a:off x="9306209" y="7067219"/>
            <a:ext cx="574920" cy="647640"/>
            <a:chOff x="9306209" y="7067219"/>
            <a:chExt cx="57492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66E1AE-5F5C-406B-95AF-ACFE14CB00F0}"/>
                    </a:ext>
                  </a:extLst>
                </p14:cNvPr>
                <p14:cNvContentPartPr/>
                <p14:nvPr/>
              </p14:nvContentPartPr>
              <p14:xfrm>
                <a:off x="9536609" y="7196819"/>
                <a:ext cx="344160" cy="38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66E1AE-5F5C-406B-95AF-ACFE14CB00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27609" y="7187819"/>
                  <a:ext cx="361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D1E94F-CFF4-4F01-B1FF-6ACBD15CE113}"/>
                    </a:ext>
                  </a:extLst>
                </p14:cNvPr>
                <p14:cNvContentPartPr/>
                <p14:nvPr/>
              </p14:nvContentPartPr>
              <p14:xfrm>
                <a:off x="9306209" y="7067219"/>
                <a:ext cx="574920" cy="64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D1E94F-CFF4-4F01-B1FF-6ACBD15CE1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7209" y="7058579"/>
                  <a:ext cx="59256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E9D767-5635-4A15-A624-ECD671B213E0}"/>
                  </a:ext>
                </a:extLst>
              </p14:cNvPr>
              <p14:cNvContentPartPr/>
              <p14:nvPr/>
            </p14:nvContentPartPr>
            <p14:xfrm>
              <a:off x="10210169" y="4071659"/>
              <a:ext cx="924480" cy="92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E9D767-5635-4A15-A624-ECD671B213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01529" y="4062659"/>
                <a:ext cx="9421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9CCE86-E31C-4728-BA90-984E5D6E46B3}"/>
                  </a:ext>
                </a:extLst>
              </p14:cNvPr>
              <p14:cNvContentPartPr/>
              <p14:nvPr/>
            </p14:nvContentPartPr>
            <p14:xfrm>
              <a:off x="13767689" y="4001459"/>
              <a:ext cx="707040" cy="95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9CCE86-E31C-4728-BA90-984E5D6E46B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759049" y="3992459"/>
                <a:ext cx="72468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87AD443-5639-4B6A-8674-338BF9EA9433}"/>
                  </a:ext>
                </a:extLst>
              </p14:cNvPr>
              <p14:cNvContentPartPr/>
              <p14:nvPr/>
            </p14:nvContentPartPr>
            <p14:xfrm>
              <a:off x="17258969" y="3726779"/>
              <a:ext cx="872640" cy="127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87AD443-5639-4B6A-8674-338BF9EA943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250329" y="3717779"/>
                <a:ext cx="890280" cy="12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6D8B717-CC92-42A1-A5E8-6EC6F30CE4E6}"/>
              </a:ext>
            </a:extLst>
          </p:cNvPr>
          <p:cNvGrpSpPr/>
          <p:nvPr/>
        </p:nvGrpSpPr>
        <p:grpSpPr>
          <a:xfrm>
            <a:off x="13580129" y="7354859"/>
            <a:ext cx="835560" cy="912960"/>
            <a:chOff x="13580129" y="7354859"/>
            <a:chExt cx="83556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DBDA47-1CFA-4A43-A4DF-93565C333E4E}"/>
                    </a:ext>
                  </a:extLst>
                </p14:cNvPr>
                <p14:cNvContentPartPr/>
                <p14:nvPr/>
              </p14:nvContentPartPr>
              <p14:xfrm>
                <a:off x="13652849" y="7354859"/>
                <a:ext cx="680400" cy="88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DBDA47-1CFA-4A43-A4DF-93565C333E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643849" y="7346219"/>
                  <a:ext cx="69804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960195-5482-4B89-B32E-17ED37B9AD38}"/>
                    </a:ext>
                  </a:extLst>
                </p14:cNvPr>
                <p14:cNvContentPartPr/>
                <p14:nvPr/>
              </p14:nvContentPartPr>
              <p14:xfrm>
                <a:off x="13580129" y="7539899"/>
                <a:ext cx="835560" cy="72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960195-5482-4B89-B32E-17ED37B9AD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71489" y="7530899"/>
                  <a:ext cx="853200" cy="74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8B3FD9-CBEB-4D56-B3DE-365342E47DA7}"/>
              </a:ext>
            </a:extLst>
          </p:cNvPr>
          <p:cNvGrpSpPr/>
          <p:nvPr/>
        </p:nvGrpSpPr>
        <p:grpSpPr>
          <a:xfrm>
            <a:off x="17222249" y="7209779"/>
            <a:ext cx="792000" cy="776880"/>
            <a:chOff x="17222249" y="7209779"/>
            <a:chExt cx="79200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B55460-E151-462E-945F-AF570C653247}"/>
                    </a:ext>
                  </a:extLst>
                </p14:cNvPr>
                <p14:cNvContentPartPr/>
                <p14:nvPr/>
              </p14:nvContentPartPr>
              <p14:xfrm>
                <a:off x="17451929" y="7209779"/>
                <a:ext cx="562320" cy="67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B55460-E151-462E-945F-AF570C6532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443289" y="7201139"/>
                  <a:ext cx="5799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90BF6E-BA23-4EA7-A691-5EFC40A53DDB}"/>
                    </a:ext>
                  </a:extLst>
                </p14:cNvPr>
                <p14:cNvContentPartPr/>
                <p14:nvPr/>
              </p14:nvContentPartPr>
              <p14:xfrm>
                <a:off x="17222249" y="7229579"/>
                <a:ext cx="648720" cy="75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90BF6E-BA23-4EA7-A691-5EFC40A53D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213249" y="7220939"/>
                  <a:ext cx="666360" cy="77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ED968C8-BC6F-4D57-8BEA-064EB78EE7AE}"/>
                  </a:ext>
                </a:extLst>
              </p14:cNvPr>
              <p14:cNvContentPartPr/>
              <p14:nvPr/>
            </p14:nvContentPartPr>
            <p14:xfrm>
              <a:off x="21034289" y="3877619"/>
              <a:ext cx="839160" cy="953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ED968C8-BC6F-4D57-8BEA-064EB78EE7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025649" y="3868979"/>
                <a:ext cx="85680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CA6E3E-2908-4FDD-A7C5-21630FA905F1}"/>
                  </a:ext>
                </a:extLst>
              </p14:cNvPr>
              <p14:cNvContentPartPr/>
              <p14:nvPr/>
            </p14:nvContentPartPr>
            <p14:xfrm>
              <a:off x="10398449" y="1827779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CA6E3E-2908-4FDD-A7C5-21630FA905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89449" y="18191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E7C601-3E76-40AD-9797-FB5806D4B332}"/>
                  </a:ext>
                </a:extLst>
              </p14:cNvPr>
              <p14:cNvContentPartPr/>
              <p14:nvPr/>
            </p14:nvContentPartPr>
            <p14:xfrm>
              <a:off x="10206569" y="227417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E7C601-3E76-40AD-9797-FB5806D4B3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7929" y="22651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871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14:cNvPr>
              <p14:cNvContentPartPr/>
              <p14:nvPr/>
            </p14:nvContentPartPr>
            <p14:xfrm>
              <a:off x="9851249" y="4003979"/>
              <a:ext cx="502200" cy="84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2609" y="3994979"/>
                <a:ext cx="519840" cy="86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A10A7-EAAF-47F1-A688-44805883FE2E}"/>
              </a:ext>
            </a:extLst>
          </p:cNvPr>
          <p:cNvGrpSpPr/>
          <p:nvPr/>
        </p:nvGrpSpPr>
        <p:grpSpPr>
          <a:xfrm>
            <a:off x="10306649" y="7322099"/>
            <a:ext cx="504360" cy="664560"/>
            <a:chOff x="10306649" y="7322099"/>
            <a:chExt cx="50436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14:cNvPr>
                <p14:cNvContentPartPr/>
                <p14:nvPr/>
              </p14:nvContentPartPr>
              <p14:xfrm>
                <a:off x="10358129" y="7322099"/>
                <a:ext cx="452880" cy="66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49489" y="7313099"/>
                  <a:ext cx="4705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14:cNvPr>
                <p14:cNvContentPartPr/>
                <p14:nvPr/>
              </p14:nvContentPartPr>
              <p14:xfrm>
                <a:off x="10306649" y="7493459"/>
                <a:ext cx="440280" cy="42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98009" y="7484819"/>
                  <a:ext cx="4579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4A34E8-CBA9-4D0A-BD71-B44235B5FE9C}"/>
              </a:ext>
            </a:extLst>
          </p:cNvPr>
          <p:cNvGrpSpPr/>
          <p:nvPr/>
        </p:nvGrpSpPr>
        <p:grpSpPr>
          <a:xfrm>
            <a:off x="13270169" y="4447499"/>
            <a:ext cx="529560" cy="563040"/>
            <a:chOff x="13270169" y="4447499"/>
            <a:chExt cx="52956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14:cNvPr>
                <p14:cNvContentPartPr/>
                <p14:nvPr/>
              </p14:nvContentPartPr>
              <p14:xfrm>
                <a:off x="13457369" y="4447499"/>
                <a:ext cx="264600" cy="56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48369" y="4438499"/>
                  <a:ext cx="282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14:cNvPr>
                <p14:cNvContentPartPr/>
                <p14:nvPr/>
              </p14:nvContentPartPr>
              <p14:xfrm>
                <a:off x="13270169" y="4539659"/>
                <a:ext cx="529560" cy="39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61169" y="4531019"/>
                  <a:ext cx="54720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14:cNvPr>
              <p14:cNvContentPartPr/>
              <p14:nvPr/>
            </p14:nvContentPartPr>
            <p14:xfrm>
              <a:off x="10586369" y="9506939"/>
              <a:ext cx="1008360" cy="145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77729" y="9498299"/>
                <a:ext cx="1026000" cy="14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617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14:cNvPr>
              <p14:cNvContentPartPr/>
              <p14:nvPr/>
            </p14:nvContentPartPr>
            <p14:xfrm>
              <a:off x="9851249" y="4003979"/>
              <a:ext cx="502200" cy="84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2609" y="3994979"/>
                <a:ext cx="519840" cy="86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A10A7-EAAF-47F1-A688-44805883FE2E}"/>
              </a:ext>
            </a:extLst>
          </p:cNvPr>
          <p:cNvGrpSpPr/>
          <p:nvPr/>
        </p:nvGrpSpPr>
        <p:grpSpPr>
          <a:xfrm>
            <a:off x="10306649" y="7322099"/>
            <a:ext cx="504360" cy="664560"/>
            <a:chOff x="10306649" y="7322099"/>
            <a:chExt cx="50436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14:cNvPr>
                <p14:cNvContentPartPr/>
                <p14:nvPr/>
              </p14:nvContentPartPr>
              <p14:xfrm>
                <a:off x="10358129" y="7322099"/>
                <a:ext cx="452880" cy="66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49489" y="7313099"/>
                  <a:ext cx="4705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14:cNvPr>
                <p14:cNvContentPartPr/>
                <p14:nvPr/>
              </p14:nvContentPartPr>
              <p14:xfrm>
                <a:off x="10306649" y="7493459"/>
                <a:ext cx="440280" cy="42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98009" y="7484819"/>
                  <a:ext cx="4579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4A34E8-CBA9-4D0A-BD71-B44235B5FE9C}"/>
              </a:ext>
            </a:extLst>
          </p:cNvPr>
          <p:cNvGrpSpPr/>
          <p:nvPr/>
        </p:nvGrpSpPr>
        <p:grpSpPr>
          <a:xfrm>
            <a:off x="13270169" y="4447499"/>
            <a:ext cx="529560" cy="563040"/>
            <a:chOff x="13270169" y="4447499"/>
            <a:chExt cx="52956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14:cNvPr>
                <p14:cNvContentPartPr/>
                <p14:nvPr/>
              </p14:nvContentPartPr>
              <p14:xfrm>
                <a:off x="13457369" y="4447499"/>
                <a:ext cx="264600" cy="56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48369" y="4438499"/>
                  <a:ext cx="282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14:cNvPr>
                <p14:cNvContentPartPr/>
                <p14:nvPr/>
              </p14:nvContentPartPr>
              <p14:xfrm>
                <a:off x="13270169" y="4539659"/>
                <a:ext cx="529560" cy="39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61169" y="4531019"/>
                  <a:ext cx="54720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14:cNvPr>
              <p14:cNvContentPartPr/>
              <p14:nvPr/>
            </p14:nvContentPartPr>
            <p14:xfrm>
              <a:off x="10586369" y="9506939"/>
              <a:ext cx="1008360" cy="145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77729" y="9498299"/>
                <a:ext cx="102600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14:cNvPr>
              <p14:cNvContentPartPr/>
              <p14:nvPr/>
            </p14:nvContentPartPr>
            <p14:xfrm>
              <a:off x="14249369" y="8116619"/>
              <a:ext cx="726480" cy="121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40729" y="8107979"/>
                <a:ext cx="744120" cy="12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B0451-F415-4F11-8DD1-C85B37781968}"/>
              </a:ext>
            </a:extLst>
          </p:cNvPr>
          <p:cNvGrpSpPr/>
          <p:nvPr/>
        </p:nvGrpSpPr>
        <p:grpSpPr>
          <a:xfrm>
            <a:off x="13490489" y="10036859"/>
            <a:ext cx="956160" cy="650520"/>
            <a:chOff x="13490489" y="10036859"/>
            <a:chExt cx="9561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14:cNvPr>
                <p14:cNvContentPartPr/>
                <p14:nvPr/>
              </p14:nvContentPartPr>
              <p14:xfrm>
                <a:off x="13490489" y="10036859"/>
                <a:ext cx="956160" cy="58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481849" y="10028219"/>
                  <a:ext cx="9738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14:cNvPr>
                <p14:cNvContentPartPr/>
                <p14:nvPr/>
              </p14:nvContentPartPr>
              <p14:xfrm>
                <a:off x="13858769" y="10050179"/>
                <a:ext cx="461160" cy="63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849769" y="10041179"/>
                  <a:ext cx="478800" cy="65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14:cNvPr>
              <p14:cNvContentPartPr/>
              <p14:nvPr/>
            </p14:nvContentPartPr>
            <p14:xfrm>
              <a:off x="16419340" y="8488100"/>
              <a:ext cx="485280" cy="68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410700" y="8479460"/>
                <a:ext cx="50292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77CDF-B1BF-42F5-9152-3B786267335D}"/>
              </a:ext>
            </a:extLst>
          </p:cNvPr>
          <p:cNvGrpSpPr/>
          <p:nvPr/>
        </p:nvGrpSpPr>
        <p:grpSpPr>
          <a:xfrm>
            <a:off x="16213060" y="10093700"/>
            <a:ext cx="618840" cy="779760"/>
            <a:chOff x="16213060" y="10093700"/>
            <a:chExt cx="61884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14:cNvPr>
                <p14:cNvContentPartPr/>
                <p14:nvPr/>
              </p14:nvContentPartPr>
              <p14:xfrm>
                <a:off x="16355980" y="10175060"/>
                <a:ext cx="358200" cy="44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346980" y="10166060"/>
                  <a:ext cx="375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14:cNvPr>
                <p14:cNvContentPartPr/>
                <p14:nvPr/>
              </p14:nvContentPartPr>
              <p14:xfrm>
                <a:off x="16213060" y="10093700"/>
                <a:ext cx="618840" cy="77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204060" y="10085060"/>
                  <a:ext cx="636480" cy="79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43063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14:cNvPr>
              <p14:cNvContentPartPr/>
              <p14:nvPr/>
            </p14:nvContentPartPr>
            <p14:xfrm>
              <a:off x="9851249" y="4003979"/>
              <a:ext cx="502200" cy="84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2609" y="3994979"/>
                <a:ext cx="519840" cy="86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A10A7-EAAF-47F1-A688-44805883FE2E}"/>
              </a:ext>
            </a:extLst>
          </p:cNvPr>
          <p:cNvGrpSpPr/>
          <p:nvPr/>
        </p:nvGrpSpPr>
        <p:grpSpPr>
          <a:xfrm>
            <a:off x="10306649" y="7322099"/>
            <a:ext cx="504360" cy="664560"/>
            <a:chOff x="10306649" y="7322099"/>
            <a:chExt cx="50436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14:cNvPr>
                <p14:cNvContentPartPr/>
                <p14:nvPr/>
              </p14:nvContentPartPr>
              <p14:xfrm>
                <a:off x="10358129" y="7322099"/>
                <a:ext cx="452880" cy="66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49489" y="7313099"/>
                  <a:ext cx="4705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14:cNvPr>
                <p14:cNvContentPartPr/>
                <p14:nvPr/>
              </p14:nvContentPartPr>
              <p14:xfrm>
                <a:off x="10306649" y="7493459"/>
                <a:ext cx="440280" cy="42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98009" y="7484819"/>
                  <a:ext cx="4579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4A34E8-CBA9-4D0A-BD71-B44235B5FE9C}"/>
              </a:ext>
            </a:extLst>
          </p:cNvPr>
          <p:cNvGrpSpPr/>
          <p:nvPr/>
        </p:nvGrpSpPr>
        <p:grpSpPr>
          <a:xfrm>
            <a:off x="13270169" y="4447499"/>
            <a:ext cx="529560" cy="563040"/>
            <a:chOff x="13270169" y="4447499"/>
            <a:chExt cx="52956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14:cNvPr>
                <p14:cNvContentPartPr/>
                <p14:nvPr/>
              </p14:nvContentPartPr>
              <p14:xfrm>
                <a:off x="13457369" y="4447499"/>
                <a:ext cx="264600" cy="56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48369" y="4438499"/>
                  <a:ext cx="282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14:cNvPr>
                <p14:cNvContentPartPr/>
                <p14:nvPr/>
              </p14:nvContentPartPr>
              <p14:xfrm>
                <a:off x="13270169" y="4539659"/>
                <a:ext cx="529560" cy="39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61169" y="4531019"/>
                  <a:ext cx="54720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14:cNvPr>
              <p14:cNvContentPartPr/>
              <p14:nvPr/>
            </p14:nvContentPartPr>
            <p14:xfrm>
              <a:off x="10586369" y="9506939"/>
              <a:ext cx="1008360" cy="145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77729" y="9498299"/>
                <a:ext cx="102600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14:cNvPr>
              <p14:cNvContentPartPr/>
              <p14:nvPr/>
            </p14:nvContentPartPr>
            <p14:xfrm>
              <a:off x="14249369" y="8116619"/>
              <a:ext cx="726480" cy="121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240729" y="8107979"/>
                <a:ext cx="744120" cy="12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B0451-F415-4F11-8DD1-C85B37781968}"/>
              </a:ext>
            </a:extLst>
          </p:cNvPr>
          <p:cNvGrpSpPr/>
          <p:nvPr/>
        </p:nvGrpSpPr>
        <p:grpSpPr>
          <a:xfrm>
            <a:off x="13490489" y="10036859"/>
            <a:ext cx="956160" cy="650520"/>
            <a:chOff x="13490489" y="10036859"/>
            <a:chExt cx="9561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14:cNvPr>
                <p14:cNvContentPartPr/>
                <p14:nvPr/>
              </p14:nvContentPartPr>
              <p14:xfrm>
                <a:off x="13490489" y="10036859"/>
                <a:ext cx="956160" cy="58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481849" y="10028219"/>
                  <a:ext cx="9738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14:cNvPr>
                <p14:cNvContentPartPr/>
                <p14:nvPr/>
              </p14:nvContentPartPr>
              <p14:xfrm>
                <a:off x="13858769" y="10050179"/>
                <a:ext cx="461160" cy="63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849769" y="10041179"/>
                  <a:ext cx="478800" cy="65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14:cNvPr>
              <p14:cNvContentPartPr/>
              <p14:nvPr/>
            </p14:nvContentPartPr>
            <p14:xfrm>
              <a:off x="16419340" y="8488100"/>
              <a:ext cx="485280" cy="68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410700" y="8479460"/>
                <a:ext cx="50292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77CDF-B1BF-42F5-9152-3B786267335D}"/>
              </a:ext>
            </a:extLst>
          </p:cNvPr>
          <p:cNvGrpSpPr/>
          <p:nvPr/>
        </p:nvGrpSpPr>
        <p:grpSpPr>
          <a:xfrm>
            <a:off x="16213060" y="10093700"/>
            <a:ext cx="618840" cy="779760"/>
            <a:chOff x="16213060" y="10093700"/>
            <a:chExt cx="61884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14:cNvPr>
                <p14:cNvContentPartPr/>
                <p14:nvPr/>
              </p14:nvContentPartPr>
              <p14:xfrm>
                <a:off x="16355980" y="10175060"/>
                <a:ext cx="358200" cy="44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346980" y="10166060"/>
                  <a:ext cx="375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14:cNvPr>
                <p14:cNvContentPartPr/>
                <p14:nvPr/>
              </p14:nvContentPartPr>
              <p14:xfrm>
                <a:off x="16213060" y="10093700"/>
                <a:ext cx="618840" cy="77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204060" y="10085060"/>
                  <a:ext cx="636480" cy="79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63365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14:cNvPr>
              <p14:cNvContentPartPr/>
              <p14:nvPr/>
            </p14:nvContentPartPr>
            <p14:xfrm>
              <a:off x="13791449" y="2650019"/>
              <a:ext cx="2915280" cy="4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A9592-47FA-4360-84F3-C4ACAB7C91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7809" y="2542019"/>
                <a:ext cx="30229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14:cNvPr>
              <p14:cNvContentPartPr/>
              <p14:nvPr/>
            </p14:nvContentPartPr>
            <p14:xfrm>
              <a:off x="9524009" y="39589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0F49A-ECC5-42D9-A4E8-332A2E8DC3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5009" y="39503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14:cNvPr>
              <p14:cNvContentPartPr/>
              <p14:nvPr/>
            </p14:nvContentPartPr>
            <p14:xfrm>
              <a:off x="9851249" y="4003979"/>
              <a:ext cx="502200" cy="849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3059D9-70E9-4680-ACD6-CEE159387B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42609" y="3994979"/>
                <a:ext cx="519840" cy="86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A10A7-EAAF-47F1-A688-44805883FE2E}"/>
              </a:ext>
            </a:extLst>
          </p:cNvPr>
          <p:cNvGrpSpPr/>
          <p:nvPr/>
        </p:nvGrpSpPr>
        <p:grpSpPr>
          <a:xfrm>
            <a:off x="10306649" y="7322099"/>
            <a:ext cx="504360" cy="664560"/>
            <a:chOff x="10306649" y="7322099"/>
            <a:chExt cx="50436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14:cNvPr>
                <p14:cNvContentPartPr/>
                <p14:nvPr/>
              </p14:nvContentPartPr>
              <p14:xfrm>
                <a:off x="10358129" y="7322099"/>
                <a:ext cx="452880" cy="66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E5CDD0-9A5F-48BF-8798-9A3E963C83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9489" y="7313099"/>
                  <a:ext cx="4705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14:cNvPr>
                <p14:cNvContentPartPr/>
                <p14:nvPr/>
              </p14:nvContentPartPr>
              <p14:xfrm>
                <a:off x="10306649" y="7493459"/>
                <a:ext cx="440280" cy="42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694557-6C96-4CB8-B05F-3B7F646909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98009" y="7484819"/>
                  <a:ext cx="45792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4A34E8-CBA9-4D0A-BD71-B44235B5FE9C}"/>
              </a:ext>
            </a:extLst>
          </p:cNvPr>
          <p:cNvGrpSpPr/>
          <p:nvPr/>
        </p:nvGrpSpPr>
        <p:grpSpPr>
          <a:xfrm>
            <a:off x="13270169" y="4447499"/>
            <a:ext cx="529560" cy="563040"/>
            <a:chOff x="13270169" y="4447499"/>
            <a:chExt cx="52956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14:cNvPr>
                <p14:cNvContentPartPr/>
                <p14:nvPr/>
              </p14:nvContentPartPr>
              <p14:xfrm>
                <a:off x="13457369" y="4447499"/>
                <a:ext cx="264600" cy="56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1A57F1-9F69-42C8-8660-3883F24384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48369" y="4438499"/>
                  <a:ext cx="2822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14:cNvPr>
                <p14:cNvContentPartPr/>
                <p14:nvPr/>
              </p14:nvContentPartPr>
              <p14:xfrm>
                <a:off x="13270169" y="4539659"/>
                <a:ext cx="529560" cy="394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6F8853-D8A0-430C-A9CE-8BCC5C7CFF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61169" y="4531019"/>
                  <a:ext cx="547200" cy="41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14:cNvPr>
              <p14:cNvContentPartPr/>
              <p14:nvPr/>
            </p14:nvContentPartPr>
            <p14:xfrm>
              <a:off x="10586369" y="9506939"/>
              <a:ext cx="1008360" cy="145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1CD1EB-F4F3-48FD-A4DA-1308EDA827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7729" y="9498299"/>
                <a:ext cx="1026000" cy="14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14:cNvPr>
              <p14:cNvContentPartPr/>
              <p14:nvPr/>
            </p14:nvContentPartPr>
            <p14:xfrm>
              <a:off x="14249369" y="8116619"/>
              <a:ext cx="726480" cy="121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38100F-4640-4D58-9B5C-98315C12F2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40729" y="8107979"/>
                <a:ext cx="744120" cy="12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B0451-F415-4F11-8DD1-C85B37781968}"/>
              </a:ext>
            </a:extLst>
          </p:cNvPr>
          <p:cNvGrpSpPr/>
          <p:nvPr/>
        </p:nvGrpSpPr>
        <p:grpSpPr>
          <a:xfrm>
            <a:off x="13490489" y="10036859"/>
            <a:ext cx="956160" cy="650520"/>
            <a:chOff x="13490489" y="10036859"/>
            <a:chExt cx="95616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14:cNvPr>
                <p14:cNvContentPartPr/>
                <p14:nvPr/>
              </p14:nvContentPartPr>
              <p14:xfrm>
                <a:off x="13490489" y="10036859"/>
                <a:ext cx="956160" cy="58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CBEBC2-3161-475A-A43A-6009F71BE1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481849" y="10028219"/>
                  <a:ext cx="9738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14:cNvPr>
                <p14:cNvContentPartPr/>
                <p14:nvPr/>
              </p14:nvContentPartPr>
              <p14:xfrm>
                <a:off x="13858769" y="10050179"/>
                <a:ext cx="461160" cy="63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036B8D-F64D-474B-BDA4-379BD8BC9A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849769" y="10041179"/>
                  <a:ext cx="478800" cy="65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14:cNvPr>
              <p14:cNvContentPartPr/>
              <p14:nvPr/>
            </p14:nvContentPartPr>
            <p14:xfrm>
              <a:off x="16419340" y="8488100"/>
              <a:ext cx="485280" cy="68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D488D-56F2-4ED0-9B77-457837D007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410700" y="8479460"/>
                <a:ext cx="50292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77CDF-B1BF-42F5-9152-3B786267335D}"/>
              </a:ext>
            </a:extLst>
          </p:cNvPr>
          <p:cNvGrpSpPr/>
          <p:nvPr/>
        </p:nvGrpSpPr>
        <p:grpSpPr>
          <a:xfrm>
            <a:off x="16213060" y="10093700"/>
            <a:ext cx="618840" cy="779760"/>
            <a:chOff x="16213060" y="10093700"/>
            <a:chExt cx="61884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14:cNvPr>
                <p14:cNvContentPartPr/>
                <p14:nvPr/>
              </p14:nvContentPartPr>
              <p14:xfrm>
                <a:off x="16355980" y="10175060"/>
                <a:ext cx="358200" cy="44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212E8F-2378-42F5-B26A-EC5554278A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346980" y="10166060"/>
                  <a:ext cx="375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14:cNvPr>
                <p14:cNvContentPartPr/>
                <p14:nvPr/>
              </p14:nvContentPartPr>
              <p14:xfrm>
                <a:off x="16213060" y="10093700"/>
                <a:ext cx="618840" cy="77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4314DE-F981-44B2-9E1C-BE178CD650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04060" y="10085060"/>
                  <a:ext cx="636480" cy="79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8D4B91-EB19-4340-BF1A-4C13B39D932A}"/>
                  </a:ext>
                </a:extLst>
              </p14:cNvPr>
              <p14:cNvContentPartPr/>
              <p14:nvPr/>
            </p14:nvContentPartPr>
            <p14:xfrm>
              <a:off x="10997226" y="6969140"/>
              <a:ext cx="11821320" cy="3697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8D4B91-EB19-4340-BF1A-4C13B39D93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88226" y="6960500"/>
                <a:ext cx="11838960" cy="37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87E8FA-F663-43A2-BE20-90AA21BCF7CA}"/>
                  </a:ext>
                </a:extLst>
              </p14:cNvPr>
              <p14:cNvContentPartPr/>
              <p14:nvPr/>
            </p14:nvContentPartPr>
            <p14:xfrm>
              <a:off x="10744506" y="8542700"/>
              <a:ext cx="11124720" cy="3636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87E8FA-F663-43A2-BE20-90AA21BCF7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35866" y="8533700"/>
                <a:ext cx="11142360" cy="36543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41AEDEF-8D5B-4D46-B2B2-155F59E6BDED}"/>
              </a:ext>
            </a:extLst>
          </p:cNvPr>
          <p:cNvSpPr txBox="1"/>
          <p:nvPr/>
        </p:nvSpPr>
        <p:spPr>
          <a:xfrm>
            <a:off x="18258956" y="6117072"/>
            <a:ext cx="80737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4650+5160+8830+4710 = 23350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28C67-4724-47C3-9847-BF13B482A354}"/>
              </a:ext>
            </a:extLst>
          </p:cNvPr>
          <p:cNvSpPr txBox="1"/>
          <p:nvPr/>
        </p:nvSpPr>
        <p:spPr>
          <a:xfrm>
            <a:off x="8249055" y="13090837"/>
            <a:ext cx="105058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6950+5280+1780+4710=18720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F9E12-896A-47E4-A025-D886BDC6144C}"/>
                  </a:ext>
                </a:extLst>
              </p14:cNvPr>
              <p14:cNvContentPartPr/>
              <p14:nvPr/>
            </p14:nvContentPartPr>
            <p14:xfrm>
              <a:off x="9035586" y="3697453"/>
              <a:ext cx="9154080" cy="311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F9E12-896A-47E4-A025-D886BDC61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6586" y="3688453"/>
                <a:ext cx="9171720" cy="31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26728D-7BD2-4AF6-B58F-ADB472AA2C9D}"/>
                  </a:ext>
                </a:extLst>
              </p14:cNvPr>
              <p14:cNvContentPartPr/>
              <p14:nvPr/>
            </p14:nvContentPartPr>
            <p14:xfrm>
              <a:off x="9037386" y="3882853"/>
              <a:ext cx="6640920" cy="2689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26728D-7BD2-4AF6-B58F-ADB472AA2C9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8746" y="3873853"/>
                <a:ext cx="6658560" cy="27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E59559-D95C-4D5F-9C57-18658403B0A3}"/>
                  </a:ext>
                </a:extLst>
              </p14:cNvPr>
              <p14:cNvContentPartPr/>
              <p14:nvPr/>
            </p14:nvContentPartPr>
            <p14:xfrm>
              <a:off x="14820426" y="6153013"/>
              <a:ext cx="3726000" cy="2829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E59559-D95C-4D5F-9C57-18658403B0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811426" y="6144013"/>
                <a:ext cx="3743640" cy="28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BF15F3-0894-4B08-8109-5B4FF87F2FC1}"/>
                  </a:ext>
                </a:extLst>
              </p14:cNvPr>
              <p14:cNvContentPartPr/>
              <p14:nvPr/>
            </p14:nvContentPartPr>
            <p14:xfrm>
              <a:off x="17614746" y="6369013"/>
              <a:ext cx="4865400" cy="6377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BF15F3-0894-4B08-8109-5B4FF87F2F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06106" y="6360373"/>
                <a:ext cx="4883040" cy="63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B75FE0-3263-441C-B06E-9F8556CF0334}"/>
                  </a:ext>
                </a:extLst>
              </p14:cNvPr>
              <p14:cNvContentPartPr/>
              <p14:nvPr/>
            </p14:nvContentPartPr>
            <p14:xfrm>
              <a:off x="22509666" y="1274209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B75FE0-3263-441C-B06E-9F8556CF0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01026" y="127334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FA09AC-A8F5-4202-BFD3-53349A796901}"/>
                  </a:ext>
                </a:extLst>
              </p14:cNvPr>
              <p14:cNvContentPartPr/>
              <p14:nvPr/>
            </p14:nvContentPartPr>
            <p14:xfrm>
              <a:off x="22334346" y="12742093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FA09AC-A8F5-4202-BFD3-53349A7969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25706" y="127334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29C4C1-3430-4B38-8331-252E8345BE0A}"/>
                  </a:ext>
                </a:extLst>
              </p14:cNvPr>
              <p14:cNvContentPartPr/>
              <p14:nvPr/>
            </p14:nvContentPartPr>
            <p14:xfrm>
              <a:off x="22334346" y="1274209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29C4C1-3430-4B38-8331-252E8345BE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25706" y="127334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DFE8819D-0958-4904-95AA-0C8C9A4CF9EC}"/>
              </a:ext>
            </a:extLst>
          </p:cNvPr>
          <p:cNvSpPr txBox="1"/>
          <p:nvPr/>
        </p:nvSpPr>
        <p:spPr>
          <a:xfrm>
            <a:off x="13612626" y="3712313"/>
            <a:ext cx="80737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11070+6910+8830+4710=31000</a:t>
            </a:r>
          </a:p>
        </p:txBody>
      </p:sp>
    </p:spTree>
    <p:extLst>
      <p:ext uri="{BB962C8B-B14F-4D97-AF65-F5344CB8AC3E}">
        <p14:creationId xmlns:p14="http://schemas.microsoft.com/office/powerpoint/2010/main" val="853947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189A91-6186-401E-99D4-B55CF2D4C04A}">
  <ds:schemaRefs>
    <ds:schemaRef ds:uri="77543c93-e606-407f-9220-765fca0937f2"/>
    <ds:schemaRef ds:uri="e5222402-7b9f-4113-8b8c-ea94d66e8e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885</Words>
  <Application>Microsoft Office PowerPoint</Application>
  <PresentationFormat>Custom</PresentationFormat>
  <Paragraphs>191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Christopher Chandra</cp:lastModifiedBy>
  <cp:revision>79</cp:revision>
  <dcterms:modified xsi:type="dcterms:W3CDTF">2022-02-22T07:57:34Z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