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1E05-5E11-3082-37F2-44E59D9AB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9B31-3154-0CF7-0CDC-3ED117C00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51B5-BE7D-1AB9-65D6-DCC09F97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212B-05AD-13C3-0AFB-5E66D2C2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4F91-D911-EF6E-1E03-8C625117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B2D6-025D-14F8-7387-FC1E642F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28556-53D8-B042-9A20-279D17B54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B08A-6F12-3B25-90F3-AB7742D6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E281-FFDD-7AE4-2C14-FA0756F2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7C02-E6AA-5EB0-6543-3CE5E667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52F52-5304-67F5-C97E-4A5CFBA8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E0858-A8F6-2ED8-A0E6-39F155BE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E656-19E0-A9A2-09D3-C148A13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E4E9-3768-EB82-B572-4A9121D6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827A-4F56-1E92-2DDF-30599637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140E-421B-3DB2-8D21-5834EA15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6BB7-90A0-8866-4376-D6F3D502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E1EB-0993-1F12-CE9A-8D090569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FC6F-DA41-9891-E86E-A3AC1C21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4688-F0B3-139F-E36E-CC46E358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3E5-9348-4800-E1C2-CB391ECC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0D7A-B80C-1377-0740-0F8F5575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6777-5753-D37C-0500-DA43387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F67D-9861-CA5E-DC9C-CEA4BCD5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7FEB-3CB2-8A9C-0F78-55915377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349D-C973-0CC6-A6D2-8315DC26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829F-DCB0-4908-93D6-C17B8A3CA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CEA58-3807-DF64-90D8-8B05EDC93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5D21A-6C54-ED25-02A7-A465B79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ABD7-176C-E57E-EAC7-E185BCF7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CAD84-7491-7ED3-BD5F-06DB20B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A40D-297E-1D89-ED7F-49607940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34F3C-AD72-1B00-DA39-D0373C90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5839-9729-9F7F-90C6-27B20820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F4327-32FF-FE7E-01BB-E5696701B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66B22-640E-9977-CD03-4D2436A8E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4CB8B-149B-D708-9BAE-DD2B8B7D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A1897-ADA0-1690-203C-D46FCF45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E2E38-79BE-A22C-4034-42E1FCB4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188-7E8B-74AA-FDDB-C2FEE69B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ED393-219B-D24C-4A40-42DE0437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227F7-6200-E4E7-410C-BDBB2352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BDE21-AFE2-13E6-7D75-8200F6FC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69D54-764C-EC2D-8427-96C93B3D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EE85B-CBF9-5349-C9AB-CD972099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F9F80-AAA7-47CC-C1E7-BDED486D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BA8F-C64B-2606-C4C1-60BC47D7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603A-FB10-2273-1BB6-CA6196C42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BBD81-8FB5-D9CB-D586-0F1E8684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D426-4C9F-0E61-66C4-4293AC0B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41C8-28FD-5606-903D-E1ACD99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4452-A611-9632-ED8C-BBF78A0D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C1A2-3093-26B0-4539-CC39C22E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E4616-7286-4348-D72E-369ED9BB0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759C-D1BD-0F46-6570-4CC48947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F5FF-0ACE-F5A0-69A2-71DDD4D7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324E-CD89-FF89-94F7-F2D303AB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8148-44A6-EE61-C9E3-803CDEC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69DB0-F915-8599-DE27-661D84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9F46A-CDFF-6480-8915-78E91CFE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50D7-BA1F-CAE7-3CFB-8244499C8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56A27-5BE2-4D7F-AEF9-F1DC2F3F682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7D75-FB29-CBD2-27F3-AB07C7D89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D98B-A7A8-72C2-3E50-763EEE39C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54844-B1B3-4727-955E-40F030AA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5BED4BD-9595-84DD-E480-B39CA2AB3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"/>
          <a:stretch/>
        </p:blipFill>
        <p:spPr>
          <a:xfrm>
            <a:off x="1" y="1"/>
            <a:ext cx="3630610" cy="2928026"/>
          </a:xfrm>
          <a:prstGeom prst="rect">
            <a:avLst/>
          </a:prstGeom>
        </p:spPr>
      </p:pic>
      <p:pic>
        <p:nvPicPr>
          <p:cNvPr id="7" name="Picture 6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C1BA93E7-2623-326D-B818-16EF4CE91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" r="7410"/>
          <a:stretch/>
        </p:blipFill>
        <p:spPr>
          <a:xfrm>
            <a:off x="3630611" y="0"/>
            <a:ext cx="3341343" cy="2928027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95C890A-7017-0D0F-CD6B-EC94F5A5F3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r="7391"/>
          <a:stretch/>
        </p:blipFill>
        <p:spPr>
          <a:xfrm>
            <a:off x="6971954" y="0"/>
            <a:ext cx="3335556" cy="2928027"/>
          </a:xfrm>
          <a:prstGeom prst="rect">
            <a:avLst/>
          </a:prstGeom>
        </p:spPr>
      </p:pic>
      <p:pic>
        <p:nvPicPr>
          <p:cNvPr id="11" name="Picture 10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4736EF30-A354-7F75-3785-96B8C82C77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7872"/>
          <a:stretch/>
        </p:blipFill>
        <p:spPr>
          <a:xfrm>
            <a:off x="10307510" y="0"/>
            <a:ext cx="3381682" cy="2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Cordner</dc:creator>
  <cp:lastModifiedBy>Nathan Cordner</cp:lastModifiedBy>
  <cp:revision>1</cp:revision>
  <dcterms:created xsi:type="dcterms:W3CDTF">2024-05-13T21:28:00Z</dcterms:created>
  <dcterms:modified xsi:type="dcterms:W3CDTF">2024-05-13T21:47:50Z</dcterms:modified>
</cp:coreProperties>
</file>