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68B09-914B-40FC-9D1F-678BEB81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2EA235-3284-4B54-9851-19818BA28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0D8FB5-E169-4F4C-A7D2-92609434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18E6-EEA2-4AFC-B1E7-40FE8294C30D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A69839-02E3-4570-A22C-8B848A98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148C-7809-418D-96A0-89EA0D6E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5821-2711-48A6-BE33-11BED70B2A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86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44FC8-983A-473B-8695-697560F8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C7023D-3B4B-4BA5-B950-4ECF4F6E2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F034D6-9869-4063-9D9E-1237760D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18E6-EEA2-4AFC-B1E7-40FE8294C30D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9E4845-82FF-4199-826C-880A6A50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13492D-BB6B-455C-929D-D541F51F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5821-2711-48A6-BE33-11BED70B2A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73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2D98F8-800D-4614-95FB-EA099A7E7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7E50D0-E662-4553-A1CF-FF0072B46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CD36B4-B8B9-4DCE-A03D-B51F7975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18E6-EEA2-4AFC-B1E7-40FE8294C30D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89C3B-2E4B-4AC3-948E-54958961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C47B8-E368-464D-9F7D-851EEEB4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5821-2711-48A6-BE33-11BED70B2A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17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9C6C4-32AA-48D6-A41E-76EE90F5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0F817-D876-4B4A-A3E9-29E8D9FD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F6FE4-C780-4261-BD4A-53276183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18E6-EEA2-4AFC-B1E7-40FE8294C30D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AC5B9-0CC2-4B64-8EA3-C3D5BCA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0CFE7E-FA54-4CEE-B751-A6003FD9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5821-2711-48A6-BE33-11BED70B2A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9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F5025-BBF5-43E1-BA4E-2504C994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AA2561-A626-45CD-AB60-ED34C35DD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5241FA-ACF6-448E-8BF5-75BEB4E0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18E6-EEA2-4AFC-B1E7-40FE8294C30D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00B2E-BF54-41D2-B4EC-C0290839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0E9C2F-8696-4396-AA01-F86D4755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5821-2711-48A6-BE33-11BED70B2A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0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7A53C-19CF-4089-957F-D9C35705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D067D-8E5F-4913-B495-7FF7F2C57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22DAA2-D1AD-40B8-A28C-9335B13F2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239C71-C5A6-4178-BC4D-DC7E6C58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18E6-EEA2-4AFC-B1E7-40FE8294C30D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DA4E3-5C47-454E-9B17-4F0137A7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9C16AC-25DC-42CA-BE85-F1848BCA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5821-2711-48A6-BE33-11BED70B2A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21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1C213-C50F-43A6-A422-A735ED11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507B0E-6E72-4C62-9090-B3572570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C48F00-1B10-4DDD-812D-0E7B916F6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8787E1-BC71-43A6-BC31-A80248480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4390DA-62FF-40B0-AF70-6F45047A3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176784-87BF-4BB2-A224-39C4E9D8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18E6-EEA2-4AFC-B1E7-40FE8294C30D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6FBC90-9275-4548-B180-54CD72CE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358074-0A54-49BB-BFD2-033A79A2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5821-2711-48A6-BE33-11BED70B2A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19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4DAE2-D224-4594-8796-30DDD270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2CD7B2-00F0-42DB-A86F-B0D7E23A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18E6-EEA2-4AFC-B1E7-40FE8294C30D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723662-A350-46E9-B363-42F63258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14A1FD-B9D8-42FA-B685-7E087DC0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5821-2711-48A6-BE33-11BED70B2A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0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E68681-B895-4E66-875F-33C9BFE9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18E6-EEA2-4AFC-B1E7-40FE8294C30D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F1C867-DC8F-4301-9AA6-E2F806D0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F60B29-7ECC-4739-BD6E-52B43A28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5821-2711-48A6-BE33-11BED70B2A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11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48B1F-2543-4EEE-B624-8D503084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5DAE92-62A0-44C5-B95A-95A9D851A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CAEBE2-6F3F-4AB9-8A71-A13AB6025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68663C-180C-4638-8C1F-FD1ADC46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18E6-EEA2-4AFC-B1E7-40FE8294C30D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1F809C-667F-4AA7-908C-6A59A1CE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E99B20-9555-4A52-9525-E5E8584A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5821-2711-48A6-BE33-11BED70B2A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44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5C200-DD3C-4A58-B031-EB6D6F26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B14AD4-EB09-4D35-AABF-CDA553607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B5231F-3485-4A15-A590-418273D34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219AF4-4E4C-4199-BC92-565385FB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18E6-EEA2-4AFC-B1E7-40FE8294C30D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487664-83DB-43F4-B104-2A0983A5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F33C1B-CEA8-4562-914C-24B68DFF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5821-2711-48A6-BE33-11BED70B2A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19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ABEA7C-0C41-44EB-9A75-854E1A75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6A47C2-2EB0-4D13-B25C-146719B84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965B1-4E16-40B5-BBD7-451E76BE3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B18E6-EEA2-4AFC-B1E7-40FE8294C30D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B67EFD-AC9E-4A27-905A-597E696F5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299E99-1F61-4DA5-A4E5-3D5E4DA3A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5821-2711-48A6-BE33-11BED70B2A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69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D145A-353C-42EF-A5DA-AA302C911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806583-67AC-44D8-974B-C8FC4EA03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86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Auto mit einfarbiger Füllung">
            <a:extLst>
              <a:ext uri="{FF2B5EF4-FFF2-40B4-BE49-F238E27FC236}">
                <a16:creationId xmlns:a16="http://schemas.microsoft.com/office/drawing/2014/main" id="{4B0302A1-DBF2-45E9-9896-6B0A8EEC5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8524" y="123824"/>
            <a:ext cx="2695575" cy="2695575"/>
          </a:xfrm>
          <a:prstGeom prst="rect">
            <a:avLst/>
          </a:prstGeom>
        </p:spPr>
      </p:pic>
      <p:pic>
        <p:nvPicPr>
          <p:cNvPr id="5" name="Grafik 4" descr="Ente Silhouette">
            <a:extLst>
              <a:ext uri="{FF2B5EF4-FFF2-40B4-BE49-F238E27FC236}">
                <a16:creationId xmlns:a16="http://schemas.microsoft.com/office/drawing/2014/main" id="{AF9473B1-24CA-4284-BC1C-B412440CD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299" y="219074"/>
            <a:ext cx="2600325" cy="2600325"/>
          </a:xfrm>
          <a:prstGeom prst="rect">
            <a:avLst/>
          </a:prstGeom>
        </p:spPr>
      </p:pic>
      <p:pic>
        <p:nvPicPr>
          <p:cNvPr id="7" name="Grafik 6" descr="Datenbank Silhouette">
            <a:extLst>
              <a:ext uri="{FF2B5EF4-FFF2-40B4-BE49-F238E27FC236}">
                <a16:creationId xmlns:a16="http://schemas.microsoft.com/office/drawing/2014/main" id="{9F4A7E3D-E122-471B-8E19-5485D6BEE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5424" y="390524"/>
            <a:ext cx="2428875" cy="24288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87D86B-4990-4974-A196-4ED38D0BE215}"/>
              </a:ext>
            </a:extLst>
          </p:cNvPr>
          <p:cNvSpPr txBox="1"/>
          <p:nvPr/>
        </p:nvSpPr>
        <p:spPr>
          <a:xfrm>
            <a:off x="4191000" y="2990848"/>
            <a:ext cx="2600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Zustand</a:t>
            </a:r>
          </a:p>
          <a:p>
            <a:r>
              <a:rPr lang="de-DE" dirty="0"/>
              <a:t>Form</a:t>
            </a:r>
          </a:p>
          <a:p>
            <a:r>
              <a:rPr lang="de-DE" dirty="0"/>
              <a:t>Vordergrundfarbe</a:t>
            </a:r>
          </a:p>
          <a:p>
            <a:r>
              <a:rPr lang="de-DE" dirty="0"/>
              <a:t>Hintergrundfarbe</a:t>
            </a:r>
          </a:p>
          <a:p>
            <a:r>
              <a:rPr lang="de-DE" dirty="0" err="1"/>
              <a:t>isLiving</a:t>
            </a:r>
            <a:endParaRPr lang="de-DE" dirty="0"/>
          </a:p>
          <a:p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4541EF3-6CED-4B64-ACB0-542A3CF4E5EF}"/>
              </a:ext>
            </a:extLst>
          </p:cNvPr>
          <p:cNvSpPr txBox="1"/>
          <p:nvPr/>
        </p:nvSpPr>
        <p:spPr>
          <a:xfrm>
            <a:off x="7291994" y="2990848"/>
            <a:ext cx="2600325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Zustand</a:t>
            </a:r>
          </a:p>
          <a:p>
            <a:r>
              <a:rPr lang="de-DE" dirty="0"/>
              <a:t>Form</a:t>
            </a:r>
          </a:p>
          <a:p>
            <a:r>
              <a:rPr lang="de-DE" dirty="0"/>
              <a:t>Vordergrundfarbe</a:t>
            </a:r>
          </a:p>
          <a:p>
            <a:r>
              <a:rPr lang="de-DE" dirty="0"/>
              <a:t>Hintergrundfarbe</a:t>
            </a:r>
          </a:p>
          <a:p>
            <a:r>
              <a:rPr lang="de-DE" dirty="0" err="1"/>
              <a:t>isLiving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E31CB48-6D24-45F7-9343-08A668BFB91F}"/>
              </a:ext>
            </a:extLst>
          </p:cNvPr>
          <p:cNvSpPr txBox="1"/>
          <p:nvPr/>
        </p:nvSpPr>
        <p:spPr>
          <a:xfrm>
            <a:off x="1590675" y="2990849"/>
            <a:ext cx="2600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Zustand</a:t>
            </a:r>
          </a:p>
          <a:p>
            <a:r>
              <a:rPr lang="de-DE" dirty="0"/>
              <a:t>Form</a:t>
            </a:r>
          </a:p>
          <a:p>
            <a:r>
              <a:rPr lang="de-DE" dirty="0"/>
              <a:t>Vordergrundfarbe</a:t>
            </a:r>
          </a:p>
          <a:p>
            <a:r>
              <a:rPr lang="de-DE" dirty="0"/>
              <a:t>Hintergrundfarbe</a:t>
            </a:r>
          </a:p>
          <a:p>
            <a:r>
              <a:rPr lang="de-DE" dirty="0" err="1"/>
              <a:t>isLiving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01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Auto mit einfarbiger Füllung">
            <a:extLst>
              <a:ext uri="{FF2B5EF4-FFF2-40B4-BE49-F238E27FC236}">
                <a16:creationId xmlns:a16="http://schemas.microsoft.com/office/drawing/2014/main" id="{4B0302A1-DBF2-45E9-9896-6B0A8EEC5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1975" y="0"/>
            <a:ext cx="2695575" cy="269557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C4541EF3-6CED-4B64-ACB0-542A3CF4E5EF}"/>
              </a:ext>
            </a:extLst>
          </p:cNvPr>
          <p:cNvSpPr txBox="1"/>
          <p:nvPr/>
        </p:nvSpPr>
        <p:spPr>
          <a:xfrm>
            <a:off x="8881975" y="2828835"/>
            <a:ext cx="2600325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PKW</a:t>
            </a:r>
          </a:p>
          <a:p>
            <a:r>
              <a:rPr lang="de-DE" dirty="0"/>
              <a:t>Vordergrundfarbe</a:t>
            </a:r>
          </a:p>
          <a:p>
            <a:r>
              <a:rPr lang="de-DE" dirty="0"/>
              <a:t>Hintergrundfarbe</a:t>
            </a:r>
          </a:p>
          <a:p>
            <a:r>
              <a:rPr lang="de-DE" dirty="0" err="1"/>
              <a:t>isLiving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9919D0F-6B90-43F5-8458-A29151FD18F6}"/>
              </a:ext>
            </a:extLst>
          </p:cNvPr>
          <p:cNvSpPr txBox="1"/>
          <p:nvPr/>
        </p:nvSpPr>
        <p:spPr>
          <a:xfrm>
            <a:off x="4910896" y="214157"/>
            <a:ext cx="1213658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Vehikel</a:t>
            </a:r>
          </a:p>
          <a:p>
            <a:endParaRPr lang="de-DE" dirty="0"/>
          </a:p>
        </p:txBody>
      </p:sp>
      <p:pic>
        <p:nvPicPr>
          <p:cNvPr id="10" name="Grafik 9" descr="Radfahren Silhouette">
            <a:extLst>
              <a:ext uri="{FF2B5EF4-FFF2-40B4-BE49-F238E27FC236}">
                <a16:creationId xmlns:a16="http://schemas.microsoft.com/office/drawing/2014/main" id="{7F56555E-798A-4C69-9F13-EC6871176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50" y="806335"/>
            <a:ext cx="1637607" cy="163760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F33C475-D033-49AC-A0F9-FA1B475D4109}"/>
              </a:ext>
            </a:extLst>
          </p:cNvPr>
          <p:cNvSpPr txBox="1"/>
          <p:nvPr/>
        </p:nvSpPr>
        <p:spPr>
          <a:xfrm>
            <a:off x="614450" y="2945128"/>
            <a:ext cx="2600325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Fahrrad</a:t>
            </a:r>
          </a:p>
          <a:p>
            <a:r>
              <a:rPr lang="de-DE" dirty="0"/>
              <a:t>Vordergrundfarbe</a:t>
            </a:r>
          </a:p>
          <a:p>
            <a:r>
              <a:rPr lang="de-DE" dirty="0"/>
              <a:t>Hintergrundfarbe</a:t>
            </a:r>
          </a:p>
          <a:p>
            <a:r>
              <a:rPr lang="de-DE" dirty="0" err="1"/>
              <a:t>isLiving</a:t>
            </a:r>
            <a:endParaRPr lang="de-DE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F7D2F8D-266A-4F44-9D40-F4AE4433C13F}"/>
              </a:ext>
            </a:extLst>
          </p:cNvPr>
          <p:cNvGrpSpPr/>
          <p:nvPr/>
        </p:nvGrpSpPr>
        <p:grpSpPr>
          <a:xfrm rot="2211946">
            <a:off x="3652579" y="564302"/>
            <a:ext cx="371432" cy="2255433"/>
            <a:chOff x="5068382" y="1868892"/>
            <a:chExt cx="371432" cy="2255433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725FE26D-C85C-4A33-A691-C9EEDCE38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5AED0D4-15C5-4499-B244-7F40C4DA6A55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17C88AA9-F154-4170-AE82-4A18E3E06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8F651C85-83BD-4F12-A317-5013029FA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0C2C2D3-23BA-4383-859A-C092384F4D8C}"/>
              </a:ext>
            </a:extLst>
          </p:cNvPr>
          <p:cNvGrpSpPr/>
          <p:nvPr/>
        </p:nvGrpSpPr>
        <p:grpSpPr>
          <a:xfrm rot="19034278">
            <a:off x="7271798" y="587925"/>
            <a:ext cx="371432" cy="2255433"/>
            <a:chOff x="5068382" y="1868892"/>
            <a:chExt cx="371432" cy="2255433"/>
          </a:xfrm>
        </p:grpSpPr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C3DDF798-89D8-4A74-92B3-A2922AEF7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EDFC5CF2-177F-42D4-A360-0AA394C38263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A72C546-26A5-4613-B576-55C137CD6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9B2562B-2593-4AC2-921A-0DABAB0E5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Grafik 55" descr="LKW Silhouette">
            <a:extLst>
              <a:ext uri="{FF2B5EF4-FFF2-40B4-BE49-F238E27FC236}">
                <a16:creationId xmlns:a16="http://schemas.microsoft.com/office/drawing/2014/main" id="{96480749-A70B-4CE3-AB77-7DF9D71C51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77793" y="3056429"/>
            <a:ext cx="3302425" cy="3302425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0C0A0438-317C-4546-AEED-96660D9B4DB2}"/>
              </a:ext>
            </a:extLst>
          </p:cNvPr>
          <p:cNvSpPr txBox="1"/>
          <p:nvPr/>
        </p:nvSpPr>
        <p:spPr>
          <a:xfrm>
            <a:off x="6952439" y="4987203"/>
            <a:ext cx="2600325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LKW</a:t>
            </a:r>
          </a:p>
          <a:p>
            <a:r>
              <a:rPr lang="de-DE" dirty="0"/>
              <a:t>Ladefläche</a:t>
            </a:r>
          </a:p>
          <a:p>
            <a:r>
              <a:rPr lang="de-DE" dirty="0"/>
              <a:t>Tonnage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BC2EA83-1BA5-4AC2-92DD-0DC3EA243D73}"/>
              </a:ext>
            </a:extLst>
          </p:cNvPr>
          <p:cNvGrpSpPr/>
          <p:nvPr/>
        </p:nvGrpSpPr>
        <p:grpSpPr>
          <a:xfrm rot="185950">
            <a:off x="5251412" y="1283994"/>
            <a:ext cx="371432" cy="2255433"/>
            <a:chOff x="5068382" y="1868892"/>
            <a:chExt cx="371432" cy="2255433"/>
          </a:xfrm>
        </p:grpSpPr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4E88A59F-9065-45E8-9965-AA1247B9C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8BE16693-CF61-4CD6-BA79-BC64EC8757C7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0059E2F2-AAEB-40EA-B722-D22F7173EC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CA45510D-8FA3-4A95-B78D-CD6C623F6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624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C4541EF3-6CED-4B64-ACB0-542A3CF4E5EF}"/>
              </a:ext>
            </a:extLst>
          </p:cNvPr>
          <p:cNvSpPr txBox="1"/>
          <p:nvPr/>
        </p:nvSpPr>
        <p:spPr>
          <a:xfrm>
            <a:off x="8881975" y="2828835"/>
            <a:ext cx="2600325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Kuh</a:t>
            </a:r>
          </a:p>
          <a:p>
            <a:r>
              <a:rPr lang="de-DE" dirty="0"/>
              <a:t>Milchmenge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9919D0F-6B90-43F5-8458-A29151FD18F6}"/>
              </a:ext>
            </a:extLst>
          </p:cNvPr>
          <p:cNvSpPr txBox="1"/>
          <p:nvPr/>
        </p:nvSpPr>
        <p:spPr>
          <a:xfrm>
            <a:off x="7621" y="32046"/>
            <a:ext cx="1213658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Bauernhof</a:t>
            </a:r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F33C475-D033-49AC-A0F9-FA1B475D4109}"/>
              </a:ext>
            </a:extLst>
          </p:cNvPr>
          <p:cNvSpPr txBox="1"/>
          <p:nvPr/>
        </p:nvSpPr>
        <p:spPr>
          <a:xfrm>
            <a:off x="614450" y="2945128"/>
            <a:ext cx="2600325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Schwein</a:t>
            </a:r>
          </a:p>
          <a:p>
            <a:r>
              <a:rPr lang="de-DE" dirty="0"/>
              <a:t>Speckmenge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F7D2F8D-266A-4F44-9D40-F4AE4433C13F}"/>
              </a:ext>
            </a:extLst>
          </p:cNvPr>
          <p:cNvGrpSpPr/>
          <p:nvPr/>
        </p:nvGrpSpPr>
        <p:grpSpPr>
          <a:xfrm rot="2648870">
            <a:off x="3652579" y="564302"/>
            <a:ext cx="371432" cy="2255433"/>
            <a:chOff x="5068382" y="1868892"/>
            <a:chExt cx="371432" cy="2255433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725FE26D-C85C-4A33-A691-C9EEDCE38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5AED0D4-15C5-4499-B244-7F40C4DA6A55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17C88AA9-F154-4170-AE82-4A18E3E06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8F651C85-83BD-4F12-A317-5013029FA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0C2C2D3-23BA-4383-859A-C092384F4D8C}"/>
              </a:ext>
            </a:extLst>
          </p:cNvPr>
          <p:cNvGrpSpPr/>
          <p:nvPr/>
        </p:nvGrpSpPr>
        <p:grpSpPr>
          <a:xfrm rot="19034278">
            <a:off x="7271798" y="587925"/>
            <a:ext cx="371432" cy="2255433"/>
            <a:chOff x="5068382" y="1868892"/>
            <a:chExt cx="371432" cy="2255433"/>
          </a:xfrm>
        </p:grpSpPr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C3DDF798-89D8-4A74-92B3-A2922AEF7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EDFC5CF2-177F-42D4-A360-0AA394C38263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A72C546-26A5-4613-B576-55C137CD6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9B2562B-2593-4AC2-921A-0DABAB0E5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0C0A0438-317C-4546-AEED-96660D9B4DB2}"/>
              </a:ext>
            </a:extLst>
          </p:cNvPr>
          <p:cNvSpPr txBox="1"/>
          <p:nvPr/>
        </p:nvSpPr>
        <p:spPr>
          <a:xfrm>
            <a:off x="4345895" y="4994105"/>
            <a:ext cx="2600325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Schaf</a:t>
            </a:r>
          </a:p>
          <a:p>
            <a:r>
              <a:rPr lang="de-DE" dirty="0"/>
              <a:t>Wollqualität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BC2EA83-1BA5-4AC2-92DD-0DC3EA243D73}"/>
              </a:ext>
            </a:extLst>
          </p:cNvPr>
          <p:cNvGrpSpPr/>
          <p:nvPr/>
        </p:nvGrpSpPr>
        <p:grpSpPr>
          <a:xfrm rot="185950">
            <a:off x="5251412" y="1283994"/>
            <a:ext cx="371432" cy="2255433"/>
            <a:chOff x="5068382" y="1868892"/>
            <a:chExt cx="371432" cy="2255433"/>
          </a:xfrm>
        </p:grpSpPr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4E88A59F-9065-45E8-9965-AA1247B9C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8BE16693-CF61-4CD6-BA79-BC64EC8757C7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0059E2F2-AAEB-40EA-B722-D22F7173EC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CA45510D-8FA3-4A95-B78D-CD6C623F6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Grafik 4" descr="Schaf Silhouette">
            <a:extLst>
              <a:ext uri="{FF2B5EF4-FFF2-40B4-BE49-F238E27FC236}">
                <a16:creationId xmlns:a16="http://schemas.microsoft.com/office/drawing/2014/main" id="{92296E93-E931-427F-90B3-FA35223F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9976" y="3314132"/>
            <a:ext cx="1673071" cy="1673071"/>
          </a:xfrm>
          <a:prstGeom prst="rect">
            <a:avLst/>
          </a:prstGeom>
        </p:spPr>
      </p:pic>
      <p:pic>
        <p:nvPicPr>
          <p:cNvPr id="7" name="Grafik 6" descr="Kuh Silhouette">
            <a:extLst>
              <a:ext uri="{FF2B5EF4-FFF2-40B4-BE49-F238E27FC236}">
                <a16:creationId xmlns:a16="http://schemas.microsoft.com/office/drawing/2014/main" id="{B7FD98C9-24BF-4093-9845-2C3D476EF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1120" y="973129"/>
            <a:ext cx="1795334" cy="1795334"/>
          </a:xfrm>
          <a:prstGeom prst="rect">
            <a:avLst/>
          </a:prstGeom>
        </p:spPr>
      </p:pic>
      <p:pic>
        <p:nvPicPr>
          <p:cNvPr id="9" name="Grafik 8" descr="Schwein Silhouette">
            <a:extLst>
              <a:ext uri="{FF2B5EF4-FFF2-40B4-BE49-F238E27FC236}">
                <a16:creationId xmlns:a16="http://schemas.microsoft.com/office/drawing/2014/main" id="{57C40EB2-5497-4A48-A8A1-FAA94BE84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478" y="1262503"/>
            <a:ext cx="1571356" cy="1571356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884CE46C-60B4-4420-8223-1E46301B83C2}"/>
              </a:ext>
            </a:extLst>
          </p:cNvPr>
          <p:cNvSpPr txBox="1"/>
          <p:nvPr/>
        </p:nvSpPr>
        <p:spPr>
          <a:xfrm>
            <a:off x="4958704" y="32046"/>
            <a:ext cx="1995201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Tier</a:t>
            </a:r>
          </a:p>
          <a:p>
            <a:r>
              <a:rPr lang="de-DE" dirty="0"/>
              <a:t>Gewicht</a:t>
            </a:r>
          </a:p>
          <a:p>
            <a:r>
              <a:rPr lang="de-DE" dirty="0"/>
              <a:t>Name</a:t>
            </a:r>
          </a:p>
          <a:p>
            <a:r>
              <a:rPr lang="de-DE" dirty="0"/>
              <a:t>Alter</a:t>
            </a:r>
          </a:p>
          <a:p>
            <a:endParaRPr lang="de-DE" dirty="0"/>
          </a:p>
        </p:txBody>
      </p:sp>
      <p:pic>
        <p:nvPicPr>
          <p:cNvPr id="31" name="Grafik 30" descr="Kuh Silhouette">
            <a:extLst>
              <a:ext uri="{FF2B5EF4-FFF2-40B4-BE49-F238E27FC236}">
                <a16:creationId xmlns:a16="http://schemas.microsoft.com/office/drawing/2014/main" id="{3BC4292A-8AA2-448F-A4DD-643FC8FE4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2170" y="4604277"/>
            <a:ext cx="779655" cy="779655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53805F5-6A3F-43E4-83CE-7561DB461C21}"/>
              </a:ext>
            </a:extLst>
          </p:cNvPr>
          <p:cNvSpPr txBox="1"/>
          <p:nvPr/>
        </p:nvSpPr>
        <p:spPr>
          <a:xfrm>
            <a:off x="9101834" y="5383932"/>
            <a:ext cx="2600325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Kalb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29E3333-8026-4EB6-ABD9-420484A82D54}"/>
              </a:ext>
            </a:extLst>
          </p:cNvPr>
          <p:cNvGrpSpPr/>
          <p:nvPr/>
        </p:nvGrpSpPr>
        <p:grpSpPr>
          <a:xfrm>
            <a:off x="10070467" y="3712634"/>
            <a:ext cx="331529" cy="1003632"/>
            <a:chOff x="5068382" y="1868892"/>
            <a:chExt cx="371432" cy="2255433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CF0F8A6-18C3-49C0-86BF-1006DED03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A38370B-954D-41E8-98B9-7DFC97DF0490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829BDD49-FF61-4D95-8037-2EC8A8CC6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0254A63-81F8-495B-82E9-C70208EA9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Grafik 38" descr="Schwein Silhouette">
            <a:extLst>
              <a:ext uri="{FF2B5EF4-FFF2-40B4-BE49-F238E27FC236}">
                <a16:creationId xmlns:a16="http://schemas.microsoft.com/office/drawing/2014/main" id="{5DE3BDA7-BEE1-4500-9F40-D8A7A1FF9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520" y="4867752"/>
            <a:ext cx="779655" cy="779655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88788962-42BA-46BF-8050-F66EF40BDDBA}"/>
              </a:ext>
            </a:extLst>
          </p:cNvPr>
          <p:cNvSpPr txBox="1"/>
          <p:nvPr/>
        </p:nvSpPr>
        <p:spPr>
          <a:xfrm>
            <a:off x="614449" y="5568598"/>
            <a:ext cx="2600325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Ferkel</a:t>
            </a:r>
          </a:p>
          <a:p>
            <a:r>
              <a:rPr lang="de-DE" dirty="0"/>
              <a:t>Fellfarbe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E88330B-9FEB-492A-8453-C5EC7EF7B3F6}"/>
              </a:ext>
            </a:extLst>
          </p:cNvPr>
          <p:cNvGrpSpPr/>
          <p:nvPr/>
        </p:nvGrpSpPr>
        <p:grpSpPr>
          <a:xfrm>
            <a:off x="1557921" y="3702728"/>
            <a:ext cx="464169" cy="1574622"/>
            <a:chOff x="5068382" y="1868892"/>
            <a:chExt cx="371432" cy="2255433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217555FF-DEDD-4D62-9C2F-2052CE2D7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F8277E23-5156-4F65-BDDB-AAC2FFC211EA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6481B237-C640-4ADA-BC49-A9DF7AC45D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73573DA-B0C5-4907-88D4-245A66A30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953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C4541EF3-6CED-4B64-ACB0-542A3CF4E5EF}"/>
              </a:ext>
            </a:extLst>
          </p:cNvPr>
          <p:cNvSpPr txBox="1"/>
          <p:nvPr/>
        </p:nvSpPr>
        <p:spPr>
          <a:xfrm>
            <a:off x="8881975" y="2828835"/>
            <a:ext cx="2600325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Kuh</a:t>
            </a:r>
          </a:p>
          <a:p>
            <a:r>
              <a:rPr lang="de-DE" dirty="0"/>
              <a:t>Milchmenge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9919D0F-6B90-43F5-8458-A29151FD18F6}"/>
              </a:ext>
            </a:extLst>
          </p:cNvPr>
          <p:cNvSpPr txBox="1"/>
          <p:nvPr/>
        </p:nvSpPr>
        <p:spPr>
          <a:xfrm>
            <a:off x="7621" y="32046"/>
            <a:ext cx="1213658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Bauernhof</a:t>
            </a:r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F33C475-D033-49AC-A0F9-FA1B475D4109}"/>
              </a:ext>
            </a:extLst>
          </p:cNvPr>
          <p:cNvSpPr txBox="1"/>
          <p:nvPr/>
        </p:nvSpPr>
        <p:spPr>
          <a:xfrm>
            <a:off x="614450" y="2945128"/>
            <a:ext cx="2600325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Schwein</a:t>
            </a:r>
          </a:p>
          <a:p>
            <a:r>
              <a:rPr lang="de-DE" dirty="0"/>
              <a:t>Speckmenge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F7D2F8D-266A-4F44-9D40-F4AE4433C13F}"/>
              </a:ext>
            </a:extLst>
          </p:cNvPr>
          <p:cNvGrpSpPr/>
          <p:nvPr/>
        </p:nvGrpSpPr>
        <p:grpSpPr>
          <a:xfrm rot="2648870">
            <a:off x="3652579" y="564302"/>
            <a:ext cx="371432" cy="2255433"/>
            <a:chOff x="5068382" y="1868892"/>
            <a:chExt cx="371432" cy="2255433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725FE26D-C85C-4A33-A691-C9EEDCE38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5AED0D4-15C5-4499-B244-7F40C4DA6A55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17C88AA9-F154-4170-AE82-4A18E3E06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8F651C85-83BD-4F12-A317-5013029FA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0C2C2D3-23BA-4383-859A-C092384F4D8C}"/>
              </a:ext>
            </a:extLst>
          </p:cNvPr>
          <p:cNvGrpSpPr/>
          <p:nvPr/>
        </p:nvGrpSpPr>
        <p:grpSpPr>
          <a:xfrm rot="19034278">
            <a:off x="7271798" y="587925"/>
            <a:ext cx="371432" cy="2255433"/>
            <a:chOff x="5068382" y="1868892"/>
            <a:chExt cx="371432" cy="2255433"/>
          </a:xfrm>
        </p:grpSpPr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C3DDF798-89D8-4A74-92B3-A2922AEF7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EDFC5CF2-177F-42D4-A360-0AA394C38263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A72C546-26A5-4613-B576-55C137CD6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9B2562B-2593-4AC2-921A-0DABAB0E5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fik 6" descr="Kuh Silhouette">
            <a:extLst>
              <a:ext uri="{FF2B5EF4-FFF2-40B4-BE49-F238E27FC236}">
                <a16:creationId xmlns:a16="http://schemas.microsoft.com/office/drawing/2014/main" id="{B7FD98C9-24BF-4093-9845-2C3D476EF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6103" y="3601359"/>
            <a:ext cx="1795334" cy="1795334"/>
          </a:xfrm>
          <a:prstGeom prst="rect">
            <a:avLst/>
          </a:prstGeom>
        </p:spPr>
      </p:pic>
      <p:pic>
        <p:nvPicPr>
          <p:cNvPr id="9" name="Grafik 8" descr="Schwein Silhouette">
            <a:extLst>
              <a:ext uri="{FF2B5EF4-FFF2-40B4-BE49-F238E27FC236}">
                <a16:creationId xmlns:a16="http://schemas.microsoft.com/office/drawing/2014/main" id="{57C40EB2-5497-4A48-A8A1-FAA94BE84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138" y="1257479"/>
            <a:ext cx="1571356" cy="1571356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884CE46C-60B4-4420-8223-1E46301B83C2}"/>
              </a:ext>
            </a:extLst>
          </p:cNvPr>
          <p:cNvSpPr txBox="1"/>
          <p:nvPr/>
        </p:nvSpPr>
        <p:spPr>
          <a:xfrm>
            <a:off x="4958704" y="32046"/>
            <a:ext cx="1995201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Tier</a:t>
            </a:r>
          </a:p>
          <a:p>
            <a:r>
              <a:rPr lang="de-DE" dirty="0"/>
              <a:t>Gewicht</a:t>
            </a:r>
          </a:p>
          <a:p>
            <a:r>
              <a:rPr lang="de-DE" dirty="0"/>
              <a:t>Name</a:t>
            </a:r>
          </a:p>
          <a:p>
            <a:r>
              <a:rPr lang="de-DE" dirty="0"/>
              <a:t>Alter</a:t>
            </a:r>
          </a:p>
          <a:p>
            <a:endParaRPr lang="de-DE" dirty="0"/>
          </a:p>
        </p:txBody>
      </p:sp>
      <p:pic>
        <p:nvPicPr>
          <p:cNvPr id="31" name="Grafik 30" descr="Kuh Silhouette">
            <a:extLst>
              <a:ext uri="{FF2B5EF4-FFF2-40B4-BE49-F238E27FC236}">
                <a16:creationId xmlns:a16="http://schemas.microsoft.com/office/drawing/2014/main" id="{3BC4292A-8AA2-448F-A4DD-643FC8FE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2170" y="4604277"/>
            <a:ext cx="779655" cy="779655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53805F5-6A3F-43E4-83CE-7561DB461C21}"/>
              </a:ext>
            </a:extLst>
          </p:cNvPr>
          <p:cNvSpPr txBox="1"/>
          <p:nvPr/>
        </p:nvSpPr>
        <p:spPr>
          <a:xfrm>
            <a:off x="9101834" y="5383932"/>
            <a:ext cx="2600325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Kalb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29E3333-8026-4EB6-ABD9-420484A82D54}"/>
              </a:ext>
            </a:extLst>
          </p:cNvPr>
          <p:cNvGrpSpPr/>
          <p:nvPr/>
        </p:nvGrpSpPr>
        <p:grpSpPr>
          <a:xfrm>
            <a:off x="10070467" y="3712634"/>
            <a:ext cx="331529" cy="1003632"/>
            <a:chOff x="5068382" y="1868892"/>
            <a:chExt cx="371432" cy="2255433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CF0F8A6-18C3-49C0-86BF-1006DED03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A38370B-954D-41E8-98B9-7DFC97DF0490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829BDD49-FF61-4D95-8037-2EC8A8CC6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0254A63-81F8-495B-82E9-C70208EA9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Grafik 38" descr="Schwein Silhouette">
            <a:extLst>
              <a:ext uri="{FF2B5EF4-FFF2-40B4-BE49-F238E27FC236}">
                <a16:creationId xmlns:a16="http://schemas.microsoft.com/office/drawing/2014/main" id="{5DE3BDA7-BEE1-4500-9F40-D8A7A1FF9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520" y="4867752"/>
            <a:ext cx="779655" cy="779655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88788962-42BA-46BF-8050-F66EF40BDDBA}"/>
              </a:ext>
            </a:extLst>
          </p:cNvPr>
          <p:cNvSpPr txBox="1"/>
          <p:nvPr/>
        </p:nvSpPr>
        <p:spPr>
          <a:xfrm>
            <a:off x="614449" y="5568598"/>
            <a:ext cx="2600325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Ferkel</a:t>
            </a:r>
          </a:p>
          <a:p>
            <a:r>
              <a:rPr lang="de-DE" dirty="0"/>
              <a:t>Fellfarbe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E88330B-9FEB-492A-8453-C5EC7EF7B3F6}"/>
              </a:ext>
            </a:extLst>
          </p:cNvPr>
          <p:cNvGrpSpPr/>
          <p:nvPr/>
        </p:nvGrpSpPr>
        <p:grpSpPr>
          <a:xfrm rot="18336491">
            <a:off x="4017744" y="3186175"/>
            <a:ext cx="464169" cy="1574622"/>
            <a:chOff x="5068382" y="1868892"/>
            <a:chExt cx="371432" cy="2255433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217555FF-DEDD-4D62-9C2F-2052CE2D7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F8277E23-5156-4F65-BDDB-AAC2FFC211EA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6481B237-C640-4ADA-BC49-A9DF7AC45D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73573DA-B0C5-4907-88D4-245A66A30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fik 45" descr="Schwein Silhouette">
            <a:extLst>
              <a:ext uri="{FF2B5EF4-FFF2-40B4-BE49-F238E27FC236}">
                <a16:creationId xmlns:a16="http://schemas.microsoft.com/office/drawing/2014/main" id="{3E481D34-DB9B-4CD3-9EEB-4F4BD05F7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6762" y="3701079"/>
            <a:ext cx="1571356" cy="1571356"/>
          </a:xfrm>
          <a:prstGeom prst="rect">
            <a:avLst/>
          </a:prstGeom>
        </p:spPr>
      </p:pic>
      <p:pic>
        <p:nvPicPr>
          <p:cNvPr id="47" name="Grafik 46" descr="Schwein Silhouette">
            <a:extLst>
              <a:ext uri="{FF2B5EF4-FFF2-40B4-BE49-F238E27FC236}">
                <a16:creationId xmlns:a16="http://schemas.microsoft.com/office/drawing/2014/main" id="{A6194C73-8D82-4AF8-A24A-BB795E12B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538" y="1409879"/>
            <a:ext cx="1571356" cy="1571356"/>
          </a:xfrm>
          <a:prstGeom prst="rect">
            <a:avLst/>
          </a:prstGeom>
        </p:spPr>
      </p:pic>
      <p:pic>
        <p:nvPicPr>
          <p:cNvPr id="48" name="Grafik 47" descr="Kuh Silhouette">
            <a:extLst>
              <a:ext uri="{FF2B5EF4-FFF2-40B4-BE49-F238E27FC236}">
                <a16:creationId xmlns:a16="http://schemas.microsoft.com/office/drawing/2014/main" id="{8754A31A-16E5-48C3-8018-5A1724334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2523" y="956893"/>
            <a:ext cx="1795334" cy="1795334"/>
          </a:xfrm>
          <a:prstGeom prst="rect">
            <a:avLst/>
          </a:prstGeom>
        </p:spPr>
      </p:pic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6380F75-B049-409D-A5BD-472C8F2BB533}"/>
              </a:ext>
            </a:extLst>
          </p:cNvPr>
          <p:cNvGrpSpPr/>
          <p:nvPr/>
        </p:nvGrpSpPr>
        <p:grpSpPr>
          <a:xfrm rot="3218471">
            <a:off x="7429417" y="3134634"/>
            <a:ext cx="464169" cy="1574622"/>
            <a:chOff x="5068382" y="1868892"/>
            <a:chExt cx="371432" cy="2255433"/>
          </a:xfrm>
        </p:grpSpPr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883A733B-BF5E-4854-997E-1E5620972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AB63DAF-1553-48D1-A235-D08BBB3C1A7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A12A0729-3121-4335-882F-DEBD43DBF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343CC041-0D74-4FD1-A3EB-9E7ECB65E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648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C783F30-2689-44CD-81ED-1DD709CDA78C}"/>
              </a:ext>
            </a:extLst>
          </p:cNvPr>
          <p:cNvSpPr txBox="1"/>
          <p:nvPr/>
        </p:nvSpPr>
        <p:spPr>
          <a:xfrm>
            <a:off x="4910896" y="214157"/>
            <a:ext cx="1213658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Vehikel</a:t>
            </a:r>
          </a:p>
          <a:p>
            <a:endParaRPr lang="de-DE" dirty="0"/>
          </a:p>
        </p:txBody>
      </p:sp>
      <p:pic>
        <p:nvPicPr>
          <p:cNvPr id="4" name="Grafik 3" descr="Kreuzfahrtschiff mit einfarbiger Füllung">
            <a:extLst>
              <a:ext uri="{FF2B5EF4-FFF2-40B4-BE49-F238E27FC236}">
                <a16:creationId xmlns:a16="http://schemas.microsoft.com/office/drawing/2014/main" id="{46E39051-5D53-43A2-AEEF-71881BBF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177" y="1602599"/>
            <a:ext cx="1826401" cy="1826401"/>
          </a:xfrm>
          <a:prstGeom prst="rect">
            <a:avLst/>
          </a:prstGeom>
        </p:spPr>
      </p:pic>
      <p:pic>
        <p:nvPicPr>
          <p:cNvPr id="6" name="Grafik 5" descr="Auto mit einfarbiger Füllung">
            <a:extLst>
              <a:ext uri="{FF2B5EF4-FFF2-40B4-BE49-F238E27FC236}">
                <a16:creationId xmlns:a16="http://schemas.microsoft.com/office/drawing/2014/main" id="{3E751C79-9655-4A6B-91E9-914861A80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0" y="1804071"/>
            <a:ext cx="1969482" cy="1969482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F9DAEB1-5D0B-4E51-8939-578A04926708}"/>
              </a:ext>
            </a:extLst>
          </p:cNvPr>
          <p:cNvGrpSpPr/>
          <p:nvPr/>
        </p:nvGrpSpPr>
        <p:grpSpPr>
          <a:xfrm rot="2648870">
            <a:off x="3459590" y="564303"/>
            <a:ext cx="371432" cy="2255433"/>
            <a:chOff x="5068382" y="1868892"/>
            <a:chExt cx="371432" cy="2255433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F97AA5A0-8168-437E-ABB4-80346C5A5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ACCF26F8-F1C0-40AB-BA0F-7CCA7323E87E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2A0FED62-C363-45AE-ABD6-9E5C8F7FD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CE3732D-1988-41F7-8311-D7B7C876D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14C0884-7C8B-4C85-A0EA-4AB593EB21A3}"/>
              </a:ext>
            </a:extLst>
          </p:cNvPr>
          <p:cNvGrpSpPr/>
          <p:nvPr/>
        </p:nvGrpSpPr>
        <p:grpSpPr>
          <a:xfrm rot="18546185">
            <a:off x="7223378" y="546785"/>
            <a:ext cx="371432" cy="2255433"/>
            <a:chOff x="5068382" y="1868892"/>
            <a:chExt cx="371432" cy="2255433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425F6D4D-BCF2-418D-BC8E-83D2110DA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AC8E6170-B73B-48F9-943E-CC1B7D9D3D63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53B4C234-D2C1-4638-94A2-E1DC7B7C50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DC16A23F-577F-4341-86A1-A027AB6AE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57FE685E-9C94-4EB2-AACE-649447001E4F}"/>
              </a:ext>
            </a:extLst>
          </p:cNvPr>
          <p:cNvSpPr txBox="1"/>
          <p:nvPr/>
        </p:nvSpPr>
        <p:spPr>
          <a:xfrm>
            <a:off x="987096" y="3255672"/>
            <a:ext cx="1969481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Steuerrad</a:t>
            </a:r>
          </a:p>
          <a:p>
            <a:r>
              <a:rPr lang="de-DE" dirty="0" err="1"/>
              <a:t>fortbewegung</a:t>
            </a:r>
            <a:endParaRPr lang="de-DE" dirty="0"/>
          </a:p>
          <a:p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11F40B-DCEF-43B6-B364-37C8A506CB79}"/>
              </a:ext>
            </a:extLst>
          </p:cNvPr>
          <p:cNvSpPr txBox="1"/>
          <p:nvPr/>
        </p:nvSpPr>
        <p:spPr>
          <a:xfrm>
            <a:off x="8493212" y="3442119"/>
            <a:ext cx="1969481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Lenkrad</a:t>
            </a:r>
          </a:p>
          <a:p>
            <a:r>
              <a:rPr lang="de-DE" dirty="0" err="1"/>
              <a:t>fortbewegung</a:t>
            </a:r>
            <a:endParaRPr lang="de-DE" dirty="0"/>
          </a:p>
          <a:p>
            <a:endParaRPr lang="de-DE" dirty="0"/>
          </a:p>
        </p:txBody>
      </p:sp>
      <p:pic>
        <p:nvPicPr>
          <p:cNvPr id="19" name="Grafik 18" descr="Kreuzfahrtschiff mit einfarbiger Füllung">
            <a:extLst>
              <a:ext uri="{FF2B5EF4-FFF2-40B4-BE49-F238E27FC236}">
                <a16:creationId xmlns:a16="http://schemas.microsoft.com/office/drawing/2014/main" id="{C2C430B7-FC5E-4440-A1B1-3D3828129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9527" y="3773553"/>
            <a:ext cx="1826401" cy="1826401"/>
          </a:xfrm>
          <a:prstGeom prst="rect">
            <a:avLst/>
          </a:prstGeom>
        </p:spPr>
      </p:pic>
      <p:pic>
        <p:nvPicPr>
          <p:cNvPr id="20" name="Grafik 19" descr="Auto mit einfarbiger Füllung">
            <a:extLst>
              <a:ext uri="{FF2B5EF4-FFF2-40B4-BE49-F238E27FC236}">
                <a16:creationId xmlns:a16="http://schemas.microsoft.com/office/drawing/2014/main" id="{65C554C8-041F-4C6E-B3D1-CA7DFC235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1689" y="4243402"/>
            <a:ext cx="1969482" cy="196948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17A60DD-2AB1-46B1-9A96-88F1D3F3E2ED}"/>
              </a:ext>
            </a:extLst>
          </p:cNvPr>
          <p:cNvGrpSpPr/>
          <p:nvPr/>
        </p:nvGrpSpPr>
        <p:grpSpPr>
          <a:xfrm rot="18799084">
            <a:off x="3573397" y="3907591"/>
            <a:ext cx="371432" cy="1280152"/>
            <a:chOff x="5068382" y="1868892"/>
            <a:chExt cx="371432" cy="2255433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8347E91-26E6-44E1-83C0-6EABE2F03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F2DE458C-A0A3-457C-8C74-A955B0E63CB8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9FCD2DD8-9CBE-425F-ADC5-FF8D3957A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9F66E6F-AFFF-4D06-B5C3-8AD34217E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8B9C012-5B98-40A4-9B13-B187828F0B0A}"/>
              </a:ext>
            </a:extLst>
          </p:cNvPr>
          <p:cNvGrpSpPr/>
          <p:nvPr/>
        </p:nvGrpSpPr>
        <p:grpSpPr>
          <a:xfrm rot="3098475">
            <a:off x="7314382" y="4029176"/>
            <a:ext cx="371432" cy="1280152"/>
            <a:chOff x="5068382" y="1868892"/>
            <a:chExt cx="371432" cy="2255433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534D85D3-ADD3-49AB-8B07-92E746E64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8382" y="1868892"/>
              <a:ext cx="22578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CAFD9382-A405-4D8C-9F8A-F83E798B1250}"/>
                </a:ext>
              </a:extLst>
            </p:cNvPr>
            <p:cNvCxnSpPr>
              <a:cxnSpLocks/>
            </p:cNvCxnSpPr>
            <p:nvPr/>
          </p:nvCxnSpPr>
          <p:spPr>
            <a:xfrm>
              <a:off x="5294168" y="1868892"/>
              <a:ext cx="145646" cy="712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D3B42F0A-A842-4D51-8189-FFD2B5BD4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436" y="2562225"/>
              <a:ext cx="322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EBA7DECF-F44B-4B1A-AF4C-909ADF13B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4168" y="2562225"/>
              <a:ext cx="0" cy="156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61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58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Schirmer</dc:creator>
  <cp:lastModifiedBy>Christian Schirmer</cp:lastModifiedBy>
  <cp:revision>1</cp:revision>
  <dcterms:created xsi:type="dcterms:W3CDTF">2022-04-08T14:28:39Z</dcterms:created>
  <dcterms:modified xsi:type="dcterms:W3CDTF">2022-04-08T14:51:47Z</dcterms:modified>
</cp:coreProperties>
</file>