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1" r:id="rId2"/>
    <p:sldMasterId id="2147483682" r:id="rId3"/>
    <p:sldMasterId id="2147483688" r:id="rId4"/>
    <p:sldMasterId id="2147483692" r:id="rId5"/>
  </p:sldMasterIdLst>
  <p:sldIdLst>
    <p:sldId id="256" r:id="rId6"/>
    <p:sldId id="259" r:id="rId7"/>
    <p:sldId id="260" r:id="rId8"/>
    <p:sldId id="261" r:id="rId9"/>
    <p:sldId id="25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9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Hiragino Kaku Gothic Pro W3" panose="020B0300000000000000" pitchFamily="34" charset="-128"/>
                <a:ea typeface="Hiragino Kaku Gothic Pro W3" panose="020B03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1DF4-4D48-1D45-8CB2-71C604C941BA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B557-4098-C14D-8DBE-674CA113B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79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753" y="1122363"/>
            <a:ext cx="1022424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1DF4-4D48-1D45-8CB2-71C604C941BA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B557-4098-C14D-8DBE-674CA113B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929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3753" y="2294625"/>
            <a:ext cx="11322677" cy="12153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タイトル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C67C-AB93-3F42-90CB-7DE481573BE2}" type="datetime1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5722921-1BC8-C248-BD6F-85966E9E5729}"/>
              </a:ext>
            </a:extLst>
          </p:cNvPr>
          <p:cNvSpPr/>
          <p:nvPr/>
        </p:nvSpPr>
        <p:spPr>
          <a:xfrm>
            <a:off x="425570" y="3428999"/>
            <a:ext cx="11322677" cy="75159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752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Hiragino Kaku Gothic Pro W6" panose="020B0300000000000000" pitchFamily="34" charset="-128"/>
                <a:ea typeface="Hiragino Sans W3" panose="020B03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A9E6-C127-1D4B-B87F-58C0400A1A05}" type="datetime1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79AA-A5DB-4344-883E-2066BBEC6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352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E92FE6-B2AD-3247-BB17-7348E1BA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F2D2FC-3EF5-D64D-A3F5-7AC1B295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C0AE-00AB-C746-AB7D-264B73447563}" type="datetime1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48CD17A-07F4-D94E-83F2-6A24CCEC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C3211F-B777-744D-8738-BF5955DC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79AA-A5DB-4344-883E-2066BBEC6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804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E92FE6-B2AD-3247-BB17-7348E1BA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F2D2FC-3EF5-D64D-A3F5-7AC1B295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85461" y="6356350"/>
            <a:ext cx="919163" cy="365125"/>
          </a:xfrm>
          <a:prstGeom prst="rect">
            <a:avLst/>
          </a:prstGeom>
        </p:spPr>
        <p:txBody>
          <a:bodyPr/>
          <a:lstStyle/>
          <a:p>
            <a:fld id="{8D003F3C-5B95-6349-A14F-D52CEEE6066B}" type="datetime1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48CD17A-07F4-D94E-83F2-6A24CCEC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199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C3211F-B777-744D-8738-BF5955DC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3" y="6356350"/>
            <a:ext cx="380996" cy="365125"/>
          </a:xfrm>
          <a:prstGeom prst="rect">
            <a:avLst/>
          </a:prstGeom>
        </p:spPr>
        <p:txBody>
          <a:bodyPr/>
          <a:lstStyle/>
          <a:p>
            <a:fld id="{950779AA-A5DB-4344-883E-2066BBEC6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623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左図(4: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CDC6C0-1BBE-2C4C-A5C5-1BCEE1B5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65716F0-2D15-514B-9C09-20D38A07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8E2F-755E-3B47-B2AF-69493A1DFA0B}" type="datetime1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08FAC0E-AEE2-5A43-9338-00333C56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806B7F-8A77-7E47-A78E-25D49065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79AA-A5DB-4344-883E-2066BBEC6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67C5AE-7B27-CB4C-BECA-249784C36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029" y="1359177"/>
            <a:ext cx="7026155" cy="47712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図プレースホルダー 10">
            <a:extLst>
              <a:ext uri="{FF2B5EF4-FFF2-40B4-BE49-F238E27FC236}">
                <a16:creationId xmlns:a16="http://schemas.microsoft.com/office/drawing/2014/main" id="{9BC5FC2A-B005-B145-8A59-C407AB256E03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543044" y="1355188"/>
            <a:ext cx="3584455" cy="4779273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</a:p>
        </p:txBody>
      </p:sp>
    </p:spTree>
    <p:extLst>
      <p:ext uri="{BB962C8B-B14F-4D97-AF65-F5344CB8AC3E}">
        <p14:creationId xmlns:p14="http://schemas.microsoft.com/office/powerpoint/2010/main" val="388584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*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Hiragino Kaku Gothic Pro W6" panose="020B0300000000000000" pitchFamily="34" charset="-128"/>
                <a:ea typeface="Hiragino Sans W3" panose="020B03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815" y="3892731"/>
            <a:ext cx="11160369" cy="22396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5738-91DF-574F-AF4D-328E2167B0EA}" type="datetime1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79AA-A5DB-4344-883E-2066BBEC6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図プレースホルダー 7">
            <a:extLst>
              <a:ext uri="{FF2B5EF4-FFF2-40B4-BE49-F238E27FC236}">
                <a16:creationId xmlns:a16="http://schemas.microsoft.com/office/drawing/2014/main" id="{8C091EA7-623E-E44B-87D6-E2104BFAD9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5938" y="1293813"/>
            <a:ext cx="3285353" cy="2493962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10" name="図プレースホルダー 7">
            <a:extLst>
              <a:ext uri="{FF2B5EF4-FFF2-40B4-BE49-F238E27FC236}">
                <a16:creationId xmlns:a16="http://schemas.microsoft.com/office/drawing/2014/main" id="{FE33B0E4-AF21-6349-A71D-7E6A22475D7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53323" y="1293813"/>
            <a:ext cx="3285352" cy="2493962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11" name="図プレースホルダー 7">
            <a:extLst>
              <a:ext uri="{FF2B5EF4-FFF2-40B4-BE49-F238E27FC236}">
                <a16:creationId xmlns:a16="http://schemas.microsoft.com/office/drawing/2014/main" id="{019217CE-13EB-DE44-BC82-F65E60099EE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74526" y="1293813"/>
            <a:ext cx="3285351" cy="2493962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</a:p>
        </p:txBody>
      </p:sp>
    </p:spTree>
    <p:extLst>
      <p:ext uri="{BB962C8B-B14F-4D97-AF65-F5344CB8AC3E}">
        <p14:creationId xmlns:p14="http://schemas.microsoft.com/office/powerpoint/2010/main" val="1384908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グラフ（右大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CDC6C0-1BBE-2C4C-A5C5-1BCEE1B5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65716F0-2D15-514B-9C09-20D38A07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B67-2C27-7C40-ABA4-4727492EC525}" type="datetime1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08FAC0E-AEE2-5A43-9338-00333C56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806B7F-8A77-7E47-A78E-25D49065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79AA-A5DB-4344-883E-2066BBEC6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67C5AE-7B27-CB4C-BECA-249784C36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816" y="1361098"/>
            <a:ext cx="5392738" cy="47712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グラフ プレースホルダー 7">
            <a:extLst>
              <a:ext uri="{FF2B5EF4-FFF2-40B4-BE49-F238E27FC236}">
                <a16:creationId xmlns:a16="http://schemas.microsoft.com/office/drawing/2014/main" id="{B8DF8E36-3123-9F4B-A362-D8BD714952E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83446" y="1361098"/>
            <a:ext cx="5392738" cy="4771293"/>
          </a:xfrm>
        </p:spPr>
        <p:txBody>
          <a:bodyPr/>
          <a:lstStyle/>
          <a:p>
            <a:r>
              <a:rPr kumimoji="1" lang="ja-JP" altLang="en-US"/>
              <a:t>グラフを追加</a:t>
            </a:r>
          </a:p>
        </p:txBody>
      </p:sp>
    </p:spTree>
    <p:extLst>
      <p:ext uri="{BB962C8B-B14F-4D97-AF65-F5344CB8AC3E}">
        <p14:creationId xmlns:p14="http://schemas.microsoft.com/office/powerpoint/2010/main" val="32998775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左図(4: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CDC6C0-1BBE-2C4C-A5C5-1BCEE1B5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65716F0-2D15-514B-9C09-20D38A07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8E2F-755E-3B47-B2AF-69493A1DFA0B}" type="datetime1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08FAC0E-AEE2-5A43-9338-00333C56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806B7F-8A77-7E47-A78E-25D49065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79AA-A5DB-4344-883E-2066BBEC6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67C5AE-7B27-CB4C-BECA-249784C36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029" y="1359177"/>
            <a:ext cx="7026155" cy="47712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図プレースホルダー 10">
            <a:extLst>
              <a:ext uri="{FF2B5EF4-FFF2-40B4-BE49-F238E27FC236}">
                <a16:creationId xmlns:a16="http://schemas.microsoft.com/office/drawing/2014/main" id="{9BC5FC2A-B005-B145-8A59-C407AB256E03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543044" y="1355188"/>
            <a:ext cx="3584455" cy="4779273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</a:p>
        </p:txBody>
      </p:sp>
    </p:spTree>
    <p:extLst>
      <p:ext uri="{BB962C8B-B14F-4D97-AF65-F5344CB8AC3E}">
        <p14:creationId xmlns:p14="http://schemas.microsoft.com/office/powerpoint/2010/main" val="31677819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図*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Hiragino Kaku Gothic Pro W6" panose="020B0300000000000000" pitchFamily="34" charset="-128"/>
                <a:ea typeface="Hiragino Sans W3" panose="020B03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815" y="3892731"/>
            <a:ext cx="11160369" cy="22396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5738-91DF-574F-AF4D-328E2167B0EA}" type="datetime1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79AA-A5DB-4344-883E-2066BBEC6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図プレースホルダー 7">
            <a:extLst>
              <a:ext uri="{FF2B5EF4-FFF2-40B4-BE49-F238E27FC236}">
                <a16:creationId xmlns:a16="http://schemas.microsoft.com/office/drawing/2014/main" id="{8C091EA7-623E-E44B-87D6-E2104BFAD9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5938" y="1293813"/>
            <a:ext cx="3285353" cy="2493962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10" name="図プレースホルダー 7">
            <a:extLst>
              <a:ext uri="{FF2B5EF4-FFF2-40B4-BE49-F238E27FC236}">
                <a16:creationId xmlns:a16="http://schemas.microsoft.com/office/drawing/2014/main" id="{FE33B0E4-AF21-6349-A71D-7E6A22475D7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53323" y="1293813"/>
            <a:ext cx="3285352" cy="2493962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11" name="図プレースホルダー 7">
            <a:extLst>
              <a:ext uri="{FF2B5EF4-FFF2-40B4-BE49-F238E27FC236}">
                <a16:creationId xmlns:a16="http://schemas.microsoft.com/office/drawing/2014/main" id="{019217CE-13EB-DE44-BC82-F65E60099EE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74526" y="1293813"/>
            <a:ext cx="3285351" cy="2493962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</a:p>
        </p:txBody>
      </p:sp>
    </p:spTree>
    <p:extLst>
      <p:ext uri="{BB962C8B-B14F-4D97-AF65-F5344CB8AC3E}">
        <p14:creationId xmlns:p14="http://schemas.microsoft.com/office/powerpoint/2010/main" val="238959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*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Hiragino Kaku Gothic Pro W6" panose="020B0300000000000000" pitchFamily="34" charset="-128"/>
                <a:ea typeface="Hiragino Sans W3" panose="020B03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815" y="3892731"/>
            <a:ext cx="11160369" cy="22396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1DF4-4D48-1D45-8CB2-71C604C941BA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B557-4098-C14D-8DBE-674CA113B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図プレースホルダー 7">
            <a:extLst>
              <a:ext uri="{FF2B5EF4-FFF2-40B4-BE49-F238E27FC236}">
                <a16:creationId xmlns:a16="http://schemas.microsoft.com/office/drawing/2014/main" id="{8C091EA7-623E-E44B-87D6-E2104BFAD9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5938" y="1293813"/>
            <a:ext cx="3285353" cy="2493962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10" name="図プレースホルダー 7">
            <a:extLst>
              <a:ext uri="{FF2B5EF4-FFF2-40B4-BE49-F238E27FC236}">
                <a16:creationId xmlns:a16="http://schemas.microsoft.com/office/drawing/2014/main" id="{FE33B0E4-AF21-6349-A71D-7E6A22475D7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53323" y="1293813"/>
            <a:ext cx="3285352" cy="2493962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11" name="図プレースホルダー 7">
            <a:extLst>
              <a:ext uri="{FF2B5EF4-FFF2-40B4-BE49-F238E27FC236}">
                <a16:creationId xmlns:a16="http://schemas.microsoft.com/office/drawing/2014/main" id="{019217CE-13EB-DE44-BC82-F65E60099EE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74526" y="1293813"/>
            <a:ext cx="3285351" cy="2493962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</a:p>
        </p:txBody>
      </p:sp>
    </p:spTree>
    <p:extLst>
      <p:ext uri="{BB962C8B-B14F-4D97-AF65-F5344CB8AC3E}">
        <p14:creationId xmlns:p14="http://schemas.microsoft.com/office/powerpoint/2010/main" val="2266620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グラフ（右大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CDC6C0-1BBE-2C4C-A5C5-1BCEE1B5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65716F0-2D15-514B-9C09-20D38A07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B67-2C27-7C40-ABA4-4727492EC525}" type="datetime1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08FAC0E-AEE2-5A43-9338-00333C56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806B7F-8A77-7E47-A78E-25D49065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79AA-A5DB-4344-883E-2066BBEC6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67C5AE-7B27-CB4C-BECA-249784C36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816" y="1361098"/>
            <a:ext cx="5392738" cy="47712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グラフ プレースホルダー 7">
            <a:extLst>
              <a:ext uri="{FF2B5EF4-FFF2-40B4-BE49-F238E27FC236}">
                <a16:creationId xmlns:a16="http://schemas.microsoft.com/office/drawing/2014/main" id="{B8DF8E36-3123-9F4B-A362-D8BD714952E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83446" y="1361098"/>
            <a:ext cx="5392738" cy="4771293"/>
          </a:xfrm>
        </p:spPr>
        <p:txBody>
          <a:bodyPr/>
          <a:lstStyle/>
          <a:p>
            <a:r>
              <a:rPr kumimoji="1" lang="ja-JP" altLang="en-US"/>
              <a:t>グラフを追加</a:t>
            </a:r>
          </a:p>
        </p:txBody>
      </p:sp>
    </p:spTree>
    <p:extLst>
      <p:ext uri="{BB962C8B-B14F-4D97-AF65-F5344CB8AC3E}">
        <p14:creationId xmlns:p14="http://schemas.microsoft.com/office/powerpoint/2010/main" val="3271001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C67C-AB93-3F42-90CB-7DE481573BE2}" type="datetime1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2053E5-9314-9B4E-B1B6-5C8840786971}"/>
              </a:ext>
            </a:extLst>
          </p:cNvPr>
          <p:cNvSpPr/>
          <p:nvPr/>
        </p:nvSpPr>
        <p:spPr>
          <a:xfrm>
            <a:off x="425570" y="3428999"/>
            <a:ext cx="11322677" cy="75159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8972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左図(4: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CDC6C0-1BBE-2C4C-A5C5-1BCEE1B5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65716F0-2D15-514B-9C09-20D38A07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8E2F-755E-3B47-B2AF-69493A1DFA0B}" type="datetime1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08FAC0E-AEE2-5A43-9338-00333C56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806B7F-8A77-7E47-A78E-25D49065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79AA-A5DB-4344-883E-2066BBEC6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67C5AE-7B27-CB4C-BECA-249784C36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029" y="1359177"/>
            <a:ext cx="7026155" cy="47712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図プレースホルダー 10">
            <a:extLst>
              <a:ext uri="{FF2B5EF4-FFF2-40B4-BE49-F238E27FC236}">
                <a16:creationId xmlns:a16="http://schemas.microsoft.com/office/drawing/2014/main" id="{9BC5FC2A-B005-B145-8A59-C407AB256E03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543044" y="1355188"/>
            <a:ext cx="3584455" cy="4779273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</a:p>
        </p:txBody>
      </p:sp>
    </p:spTree>
    <p:extLst>
      <p:ext uri="{BB962C8B-B14F-4D97-AF65-F5344CB8AC3E}">
        <p14:creationId xmlns:p14="http://schemas.microsoft.com/office/powerpoint/2010/main" val="19282413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A9E6-C127-1D4B-B87F-58C0400A1A05}" type="datetime1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79AA-A5DB-4344-883E-2066BBEC6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690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*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Hiragino Kaku Gothic Pro W6" panose="020B0300000000000000" pitchFamily="34" charset="-128"/>
                <a:ea typeface="Hiragino Sans W3" panose="020B03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815" y="3892731"/>
            <a:ext cx="11160369" cy="22396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5738-91DF-574F-AF4D-328E2167B0EA}" type="datetime1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79AA-A5DB-4344-883E-2066BBEC6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図プレースホルダー 7">
            <a:extLst>
              <a:ext uri="{FF2B5EF4-FFF2-40B4-BE49-F238E27FC236}">
                <a16:creationId xmlns:a16="http://schemas.microsoft.com/office/drawing/2014/main" id="{8C091EA7-623E-E44B-87D6-E2104BFAD9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5938" y="1293813"/>
            <a:ext cx="3285353" cy="2493962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10" name="図プレースホルダー 7">
            <a:extLst>
              <a:ext uri="{FF2B5EF4-FFF2-40B4-BE49-F238E27FC236}">
                <a16:creationId xmlns:a16="http://schemas.microsoft.com/office/drawing/2014/main" id="{FE33B0E4-AF21-6349-A71D-7E6A22475D7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53323" y="1293813"/>
            <a:ext cx="3285352" cy="2493962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11" name="図プレースホルダー 7">
            <a:extLst>
              <a:ext uri="{FF2B5EF4-FFF2-40B4-BE49-F238E27FC236}">
                <a16:creationId xmlns:a16="http://schemas.microsoft.com/office/drawing/2014/main" id="{019217CE-13EB-DE44-BC82-F65E60099EE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74526" y="1293813"/>
            <a:ext cx="3285351" cy="2493962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</a:p>
        </p:txBody>
      </p:sp>
    </p:spTree>
    <p:extLst>
      <p:ext uri="{BB962C8B-B14F-4D97-AF65-F5344CB8AC3E}">
        <p14:creationId xmlns:p14="http://schemas.microsoft.com/office/powerpoint/2010/main" val="7333741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グラフ（右大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CDC6C0-1BBE-2C4C-A5C5-1BCEE1B5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65716F0-2D15-514B-9C09-20D38A07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B67-2C27-7C40-ABA4-4727492EC525}" type="datetime1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08FAC0E-AEE2-5A43-9338-00333C56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806B7F-8A77-7E47-A78E-25D49065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79AA-A5DB-4344-883E-2066BBEC6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67C5AE-7B27-CB4C-BECA-249784C36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816" y="1361098"/>
            <a:ext cx="5392738" cy="47712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グラフ プレースホルダー 7">
            <a:extLst>
              <a:ext uri="{FF2B5EF4-FFF2-40B4-BE49-F238E27FC236}">
                <a16:creationId xmlns:a16="http://schemas.microsoft.com/office/drawing/2014/main" id="{B8DF8E36-3123-9F4B-A362-D8BD714952E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83446" y="1361098"/>
            <a:ext cx="5392738" cy="4771293"/>
          </a:xfrm>
        </p:spPr>
        <p:txBody>
          <a:bodyPr/>
          <a:lstStyle/>
          <a:p>
            <a:r>
              <a:rPr kumimoji="1" lang="ja-JP" altLang="en-US"/>
              <a:t>グラフを追加</a:t>
            </a:r>
          </a:p>
        </p:txBody>
      </p:sp>
    </p:spTree>
    <p:extLst>
      <p:ext uri="{BB962C8B-B14F-4D97-AF65-F5344CB8AC3E}">
        <p14:creationId xmlns:p14="http://schemas.microsoft.com/office/powerpoint/2010/main" val="27239702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3754" y="2294627"/>
            <a:ext cx="11322677" cy="1215337"/>
          </a:xfrm>
          <a:prstGeom prst="rect">
            <a:avLst/>
          </a:prstGeo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Futura Medium" panose="020B0602020204020303" pitchFamily="34" charset="-79"/>
                <a:ea typeface="ヒラギノ角ゴ ProN W3" panose="020B0300000000000000" pitchFamily="34" charset="-128"/>
                <a:cs typeface="Futura Medium" panose="020B0602020204020303" pitchFamily="34" charset="-79"/>
              </a:defRPr>
            </a:lvl1pPr>
          </a:lstStyle>
          <a:p>
            <a:r>
              <a:rPr lang="ja-JP" altLang="en-US"/>
              <a:t>タイトル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3251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817" y="1003852"/>
            <a:ext cx="11160369" cy="51285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1DF4-4D48-1D45-8CB2-71C604C941BA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B557-4098-C14D-8DBE-674CA113B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42C7667-5100-4D4F-8341-76AD6C34FD3E}"/>
              </a:ext>
            </a:extLst>
          </p:cNvPr>
          <p:cNvSpPr/>
          <p:nvPr/>
        </p:nvSpPr>
        <p:spPr>
          <a:xfrm>
            <a:off x="0" y="0"/>
            <a:ext cx="12189068" cy="77989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kumimoji="1" lang="ja-JP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2" y="0"/>
            <a:ext cx="11160369" cy="77989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aseline="0">
                <a:solidFill>
                  <a:schemeClr val="bg1"/>
                </a:solidFill>
                <a:latin typeface="Futura" panose="020B0602020204020303" pitchFamily="34" charset="-79"/>
                <a:ea typeface="ヒラギノ角ゴシック W3" panose="020B03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054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0D4BD5-419B-F348-B6FF-29739DF5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1DF4-4D48-1D45-8CB2-71C604C941BA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028684-1DE2-064B-A97D-B78A91EE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1B9B1F-1910-4244-907A-DD80D5B3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B557-4098-C14D-8DBE-674CA113B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EFA0A4D2-1E1A-4F4F-BF84-DB9A241684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4568" y="675861"/>
            <a:ext cx="10962861" cy="550627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009024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CA171AE2-CDE6-1A48-B0F1-A491377A61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59793" y="2812773"/>
            <a:ext cx="7872413" cy="1232454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Helvetica Neue" panose="02000503000000020004" pitchFamily="2" charset="0"/>
                <a:ea typeface="ヒラギノ角ゴ ProN W3" panose="020B0300000000000000" pitchFamily="34" charset="-128"/>
              </a:defRPr>
            </a:lvl1pPr>
            <a:lvl2pPr>
              <a:defRPr baseline="0">
                <a:latin typeface="Helvetica Neue" panose="02000503000000020004" pitchFamily="2" charset="0"/>
                <a:ea typeface="ヒラギノ角ゴ ProN W3" panose="020B0300000000000000" pitchFamily="34" charset="-128"/>
              </a:defRPr>
            </a:lvl2pPr>
            <a:lvl3pPr>
              <a:defRPr baseline="0">
                <a:latin typeface="Helvetica Neue" panose="02000503000000020004" pitchFamily="2" charset="0"/>
                <a:ea typeface="ヒラギノ角ゴ ProN W3" panose="020B0300000000000000" pitchFamily="34" charset="-128"/>
              </a:defRPr>
            </a:lvl3pPr>
            <a:lvl4pPr>
              <a:defRPr baseline="0">
                <a:latin typeface="Helvetica Neue" panose="02000503000000020004" pitchFamily="2" charset="0"/>
                <a:ea typeface="ヒラギノ角ゴ ProN W3" panose="020B0300000000000000" pitchFamily="34" charset="-128"/>
              </a:defRPr>
            </a:lvl4pPr>
            <a:lvl5pPr>
              <a:defRPr baseline="0">
                <a:latin typeface="Helvetica Neue" panose="02000503000000020004" pitchFamily="2" charset="0"/>
                <a:ea typeface="ヒラギノ角ゴ ProN W3" panose="020B0300000000000000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48180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*3の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Hiragino Kaku Gothic Pro W6" panose="020B0300000000000000" pitchFamily="34" charset="-128"/>
                <a:ea typeface="Hiragino Sans W3" panose="020B03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816" y="3892731"/>
            <a:ext cx="3063876" cy="22396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1DF4-4D48-1D45-8CB2-71C604C941BA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B557-4098-C14D-8DBE-674CA113B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図プレースホルダー 7">
            <a:extLst>
              <a:ext uri="{FF2B5EF4-FFF2-40B4-BE49-F238E27FC236}">
                <a16:creationId xmlns:a16="http://schemas.microsoft.com/office/drawing/2014/main" id="{8C091EA7-623E-E44B-87D6-E2104BFAD9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5938" y="1293813"/>
            <a:ext cx="3063875" cy="2493962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10" name="図プレースホルダー 7">
            <a:extLst>
              <a:ext uri="{FF2B5EF4-FFF2-40B4-BE49-F238E27FC236}">
                <a16:creationId xmlns:a16="http://schemas.microsoft.com/office/drawing/2014/main" id="{FE33B0E4-AF21-6349-A71D-7E6A22475D7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64062" y="1293813"/>
            <a:ext cx="3063875" cy="2493962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11" name="図プレースホルダー 7">
            <a:extLst>
              <a:ext uri="{FF2B5EF4-FFF2-40B4-BE49-F238E27FC236}">
                <a16:creationId xmlns:a16="http://schemas.microsoft.com/office/drawing/2014/main" id="{019217CE-13EB-DE44-BC82-F65E60099EE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596002" y="1293813"/>
            <a:ext cx="3063875" cy="2493962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D1AEE3-74A7-9646-9781-B54633785156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564062" y="3892197"/>
            <a:ext cx="3063876" cy="22396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55DBA05-35A5-2545-909C-8AFA538D8C06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596001" y="3892197"/>
            <a:ext cx="3063876" cy="22396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48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グラフ（右大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CDC6C0-1BBE-2C4C-A5C5-1BCEE1B5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65716F0-2D15-514B-9C09-20D38A07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1DF4-4D48-1D45-8CB2-71C604C941BA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08FAC0E-AEE2-5A43-9338-00333C56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806B7F-8A77-7E47-A78E-25D49065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B557-4098-C14D-8DBE-674CA113B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67C5AE-7B27-CB4C-BECA-249784C36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816" y="1361098"/>
            <a:ext cx="5392738" cy="47712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グラフ プレースホルダー 7">
            <a:extLst>
              <a:ext uri="{FF2B5EF4-FFF2-40B4-BE49-F238E27FC236}">
                <a16:creationId xmlns:a16="http://schemas.microsoft.com/office/drawing/2014/main" id="{B8DF8E36-3123-9F4B-A362-D8BD714952E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83446" y="1361098"/>
            <a:ext cx="5392738" cy="4771293"/>
          </a:xfrm>
        </p:spPr>
        <p:txBody>
          <a:bodyPr/>
          <a:lstStyle/>
          <a:p>
            <a:r>
              <a:rPr kumimoji="1" lang="ja-JP" altLang="en-US"/>
              <a:t>グラフを追加</a:t>
            </a:r>
          </a:p>
        </p:txBody>
      </p:sp>
    </p:spTree>
    <p:extLst>
      <p:ext uri="{BB962C8B-B14F-4D97-AF65-F5344CB8AC3E}">
        <p14:creationId xmlns:p14="http://schemas.microsoft.com/office/powerpoint/2010/main" val="207377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左図(4: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CDC6C0-1BBE-2C4C-A5C5-1BCEE1B5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65716F0-2D15-514B-9C09-20D38A07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1DF4-4D48-1D45-8CB2-71C604C941BA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08FAC0E-AEE2-5A43-9338-00333C56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806B7F-8A77-7E47-A78E-25D49065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B557-4098-C14D-8DBE-674CA113B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67C5AE-7B27-CB4C-BECA-249784C36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029" y="1359177"/>
            <a:ext cx="7026155" cy="47712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図プレースホルダー 10">
            <a:extLst>
              <a:ext uri="{FF2B5EF4-FFF2-40B4-BE49-F238E27FC236}">
                <a16:creationId xmlns:a16="http://schemas.microsoft.com/office/drawing/2014/main" id="{9BC5FC2A-B005-B145-8A59-C407AB256E03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543044" y="1355188"/>
            <a:ext cx="3584455" cy="4779273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</a:p>
        </p:txBody>
      </p:sp>
    </p:spTree>
    <p:extLst>
      <p:ext uri="{BB962C8B-B14F-4D97-AF65-F5344CB8AC3E}">
        <p14:creationId xmlns:p14="http://schemas.microsoft.com/office/powerpoint/2010/main" val="357746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0FD3AE-6B54-0643-88CA-AE13D96F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E5EC20-A16D-8547-A686-3ACEFF04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1DF4-4D48-1D45-8CB2-71C604C941BA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FDBA423-8047-E941-A5CA-C4CB4F0B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A2B3E9F-8B3E-5C46-9F21-985BB753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B557-4098-C14D-8DBE-674CA113B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63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A75DD3-7B37-364E-A46B-71115551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ABB8CF-F943-A44E-91B8-94362022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1DF4-4D48-1D45-8CB2-71C604C941BA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CF266A9-217A-F647-890A-EF71BE50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51158A-36A9-4946-8A97-FBE58C31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B557-4098-C14D-8DBE-674CA113B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02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E92FE6-B2AD-3247-BB17-7348E1BA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F2D2FC-3EF5-D64D-A3F5-7AC1B295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1DF4-4D48-1D45-8CB2-71C604C941BA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48CD17A-07F4-D94E-83F2-6A24CCEC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C3211F-B777-744D-8738-BF5955DC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B557-4098-C14D-8DBE-674CA113B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62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E92FE6-B2AD-3247-BB17-7348E1BA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F2D2FC-3EF5-D64D-A3F5-7AC1B295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85461" y="6356350"/>
            <a:ext cx="919163" cy="365125"/>
          </a:xfrm>
          <a:prstGeom prst="rect">
            <a:avLst/>
          </a:prstGeom>
        </p:spPr>
        <p:txBody>
          <a:bodyPr/>
          <a:lstStyle/>
          <a:p>
            <a:fld id="{D4531DF4-4D48-1D45-8CB2-71C604C941BA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48CD17A-07F4-D94E-83F2-6A24CCEC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199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C3211F-B777-744D-8738-BF5955DC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3" y="6356350"/>
            <a:ext cx="380996" cy="365125"/>
          </a:xfrm>
          <a:prstGeom prst="rect">
            <a:avLst/>
          </a:prstGeom>
        </p:spPr>
        <p:txBody>
          <a:bodyPr/>
          <a:lstStyle/>
          <a:p>
            <a:fld id="{CBF6B557-4098-C14D-8DBE-674CA113B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04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5815" y="329956"/>
            <a:ext cx="11160369" cy="807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815" y="1361098"/>
            <a:ext cx="11160369" cy="4771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85461" y="6356350"/>
            <a:ext cx="9191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31DF4-4D48-1D45-8CB2-71C604C941BA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1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3" y="6356350"/>
            <a:ext cx="380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6B557-4098-C14D-8DBE-674CA113B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544E41A-B34C-5A43-B0A0-4B144E04E852}"/>
              </a:ext>
            </a:extLst>
          </p:cNvPr>
          <p:cNvCxnSpPr>
            <a:cxnSpLocks/>
          </p:cNvCxnSpPr>
          <p:nvPr/>
        </p:nvCxnSpPr>
        <p:spPr>
          <a:xfrm>
            <a:off x="515815" y="1037128"/>
            <a:ext cx="11160369" cy="0"/>
          </a:xfrm>
          <a:prstGeom prst="line">
            <a:avLst/>
          </a:prstGeom>
          <a:ln w="34925">
            <a:solidFill>
              <a:schemeClr val="accent3">
                <a:alpha val="36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E6D2BF6-9AB2-B04E-90F1-6E74BB373404}"/>
              </a:ext>
            </a:extLst>
          </p:cNvPr>
          <p:cNvCxnSpPr>
            <a:cxnSpLocks/>
          </p:cNvCxnSpPr>
          <p:nvPr/>
        </p:nvCxnSpPr>
        <p:spPr>
          <a:xfrm>
            <a:off x="10888713" y="6356350"/>
            <a:ext cx="0" cy="5016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58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accent1"/>
          </a:solidFill>
          <a:latin typeface="+mj-lt"/>
          <a:ea typeface="Hiragino Kaku Gothic Pro W3" panose="020B0300000000000000" pitchFamily="34" charset="-128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None/>
        <a:defRPr kumimoji="1" sz="2800" kern="1200" baseline="0">
          <a:solidFill>
            <a:schemeClr val="tx1"/>
          </a:solidFill>
          <a:latin typeface="(日本語用のフォントを使用)"/>
          <a:ea typeface="Hiragino Kaku Gothic Pro W3" panose="020B0300000000000000" pitchFamily="34" charset="-128"/>
          <a:cs typeface="+mn-cs"/>
        </a:defRPr>
      </a:lvl1pPr>
      <a:lvl2pPr marL="457200" indent="0" algn="l" defTabSz="914400" rtl="0" eaLnBrk="1" latinLnBrk="0" hangingPunct="1">
        <a:lnSpc>
          <a:spcPct val="12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kumimoji="1" sz="2400" kern="1200" baseline="0">
          <a:solidFill>
            <a:schemeClr val="tx1"/>
          </a:solidFill>
          <a:latin typeface="(日本語用のフォントを使用)"/>
          <a:ea typeface="Hiragino Kaku Gothic Pro W3" panose="020B0300000000000000" pitchFamily="34" charset="-128"/>
          <a:cs typeface="+mn-cs"/>
        </a:defRPr>
      </a:lvl2pPr>
      <a:lvl3pPr marL="914400" indent="0" algn="l" defTabSz="914400" rtl="0" eaLnBrk="1" latinLnBrk="0" hangingPunct="1">
        <a:lnSpc>
          <a:spcPct val="12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kumimoji="1" sz="2000" kern="1200" baseline="0">
          <a:solidFill>
            <a:schemeClr val="tx1"/>
          </a:solidFill>
          <a:latin typeface="(日本語用のフォントを使用)"/>
          <a:ea typeface="Hiragino Kaku Gothic Pro W3" panose="020B0300000000000000" pitchFamily="34" charset="-128"/>
          <a:cs typeface="+mn-cs"/>
        </a:defRPr>
      </a:lvl3pPr>
      <a:lvl4pPr marL="1371600" indent="0" algn="l" defTabSz="914400" rtl="0" eaLnBrk="1" latinLnBrk="0" hangingPunct="1">
        <a:lnSpc>
          <a:spcPct val="12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kumimoji="1" sz="1800" kern="1200" baseline="0">
          <a:solidFill>
            <a:schemeClr val="tx1"/>
          </a:solidFill>
          <a:latin typeface="(日本語用のフォントを使用)"/>
          <a:ea typeface="Hiragino Kaku Gothic Pro W3" panose="020B0300000000000000" pitchFamily="34" charset="-128"/>
          <a:cs typeface="+mn-cs"/>
        </a:defRPr>
      </a:lvl4pPr>
      <a:lvl5pPr marL="1828800" indent="0" algn="l" defTabSz="914400" rtl="0" eaLnBrk="1" latinLnBrk="0" hangingPunct="1">
        <a:lnSpc>
          <a:spcPct val="12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kumimoji="1" sz="1800" kern="1200" baseline="0">
          <a:solidFill>
            <a:schemeClr val="tx1"/>
          </a:solidFill>
          <a:latin typeface="(日本語用のフォントを使用)"/>
          <a:ea typeface="Hiragino Kaku Gothic Pro W3" panose="020B03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5815" y="329956"/>
            <a:ext cx="11160369" cy="807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815" y="1361098"/>
            <a:ext cx="11160369" cy="4771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85461" y="6356350"/>
            <a:ext cx="9191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8242F-4C93-D140-826D-73F63CE33420}" type="datetime1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1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3" y="6356350"/>
            <a:ext cx="380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779AA-A5DB-4344-883E-2066BBEC6C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E6D2BF6-9AB2-B04E-90F1-6E74BB373404}"/>
              </a:ext>
            </a:extLst>
          </p:cNvPr>
          <p:cNvCxnSpPr>
            <a:cxnSpLocks/>
          </p:cNvCxnSpPr>
          <p:nvPr/>
        </p:nvCxnSpPr>
        <p:spPr>
          <a:xfrm>
            <a:off x="10888713" y="6356350"/>
            <a:ext cx="0" cy="5016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67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accent1"/>
          </a:solidFill>
          <a:latin typeface="+mj-lt"/>
          <a:ea typeface="Hiragino Kaku Gothic Pro W3" panose="020B0300000000000000" pitchFamily="34" charset="-128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kumimoji="1" sz="2800" kern="1200" baseline="0">
          <a:solidFill>
            <a:schemeClr val="tx1"/>
          </a:solidFill>
          <a:latin typeface="(日本語用のフォントを使用)"/>
          <a:ea typeface="Hiragino Kaku Gothic Pro W3" panose="020B0300000000000000" pitchFamily="34" charset="-128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2400" kern="1200" baseline="0">
          <a:solidFill>
            <a:schemeClr val="tx1"/>
          </a:solidFill>
          <a:latin typeface="(日本語用のフォントを使用)"/>
          <a:ea typeface="Hiragino Kaku Gothic Pro W3" panose="020B0300000000000000" pitchFamily="34" charset="-128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2000" kern="1200" baseline="0">
          <a:solidFill>
            <a:schemeClr val="tx1"/>
          </a:solidFill>
          <a:latin typeface="(日本語用のフォントを使用)"/>
          <a:ea typeface="Hiragino Kaku Gothic Pro W3" panose="020B0300000000000000" pitchFamily="34" charset="-128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1800" kern="1200" baseline="0">
          <a:solidFill>
            <a:schemeClr val="tx1"/>
          </a:solidFill>
          <a:latin typeface="(日本語用のフォントを使用)"/>
          <a:ea typeface="Hiragino Kaku Gothic Pro W3" panose="020B0300000000000000" pitchFamily="34" charset="-128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1800" kern="1200" baseline="0">
          <a:solidFill>
            <a:schemeClr val="tx1"/>
          </a:solidFill>
          <a:latin typeface="(日本語用のフォントを使用)"/>
          <a:ea typeface="Hiragino Kaku Gothic Pro W3" panose="020B03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2B4A162-6A09-7247-B8A7-38217E65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1378D5-513E-9B42-8D11-136105C37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E8D45C-22C6-8944-AE64-682E2FBAC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4F59A-325E-F64A-A79C-CB528BB80E9C}" type="datetime1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6B0310-639B-AB42-9905-EB2FC3F6D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6B8AB9-0652-0849-9E66-4B082101E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65796-5DF2-F441-B25C-76A9B94712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76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85461" y="6356352"/>
            <a:ext cx="9191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31DF4-4D48-1D45-8CB2-71C604C941BA}" type="datetimeFigureOut">
              <a:rPr kumimoji="1" lang="ja-JP" altLang="en-US" smtClean="0"/>
              <a:t>2021/10/28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199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3" y="6356352"/>
            <a:ext cx="380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6B557-4098-C14D-8DBE-674CA113B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E6D2BF6-9AB2-B04E-90F1-6E74BB373404}"/>
              </a:ext>
            </a:extLst>
          </p:cNvPr>
          <p:cNvCxnSpPr>
            <a:cxnSpLocks/>
          </p:cNvCxnSpPr>
          <p:nvPr/>
        </p:nvCxnSpPr>
        <p:spPr>
          <a:xfrm>
            <a:off x="10888713" y="6356350"/>
            <a:ext cx="0" cy="5016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87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accent1"/>
          </a:solidFill>
          <a:latin typeface="Helvetica Neue" panose="02000503000000020004" pitchFamily="2" charset="0"/>
          <a:ea typeface="ヒラギノ角ゴシック W3" panose="020B0300000000000000" pitchFamily="34" charset="-128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kumimoji="1" sz="2800" kern="1200" baseline="0">
          <a:solidFill>
            <a:schemeClr val="tx1"/>
          </a:solidFill>
          <a:latin typeface="Helvetica Neue" panose="02000503000000020004" pitchFamily="2" charset="0"/>
          <a:ea typeface="ヒラギノ角ゴシック W3" panose="020B0300000000000000" pitchFamily="34" charset="-128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2400" kern="1200" baseline="0">
          <a:solidFill>
            <a:schemeClr val="tx1"/>
          </a:solidFill>
          <a:latin typeface="Helvetica Neue" panose="02000503000000020004" pitchFamily="2" charset="0"/>
          <a:ea typeface="ヒラギノ角ゴシック W3" panose="020B0300000000000000" pitchFamily="34" charset="-128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2000" kern="1200" baseline="0">
          <a:solidFill>
            <a:schemeClr val="tx1"/>
          </a:solidFill>
          <a:latin typeface="Helvetica Neue" panose="02000503000000020004" pitchFamily="2" charset="0"/>
          <a:ea typeface="ヒラギノ角ゴシック W3" panose="020B0300000000000000" pitchFamily="34" charset="-128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1800" kern="1200" baseline="0">
          <a:solidFill>
            <a:schemeClr val="tx1"/>
          </a:solidFill>
          <a:latin typeface="Helvetica Neue" panose="02000503000000020004" pitchFamily="2" charset="0"/>
          <a:ea typeface="ヒラギノ角ゴシック W3" panose="020B0300000000000000" pitchFamily="34" charset="-128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1800" kern="1200" baseline="0">
          <a:solidFill>
            <a:schemeClr val="tx1"/>
          </a:solidFill>
          <a:latin typeface="Helvetica Neue" panose="02000503000000020004" pitchFamily="2" charset="0"/>
          <a:ea typeface="ヒラギノ角ゴシック W3" panose="020B03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00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hinkit.co.jp/article/934/1" TargetMode="Externa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BF123C-81D9-1942-958A-FE656099F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9030F8-977D-F944-A714-D47B31F532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60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FA8430-5ADE-614C-BCD5-2A722E27313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 algn="ctr"/>
            <a:r>
              <a:rPr lang="ja-JP" altLang="en-US" sz="4800"/>
              <a:t>調べた用語など</a:t>
            </a:r>
          </a:p>
        </p:txBody>
      </p:sp>
    </p:spTree>
    <p:extLst>
      <p:ext uri="{BB962C8B-B14F-4D97-AF65-F5344CB8AC3E}">
        <p14:creationId xmlns:p14="http://schemas.microsoft.com/office/powerpoint/2010/main" val="63816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9188BD-62D3-A14A-84FD-3E9277548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どんな型でも格納出来る</a:t>
            </a:r>
            <a:endParaRPr lang="en-US" altLang="ja-JP" dirty="0"/>
          </a:p>
          <a:p>
            <a:endParaRPr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9FA3577-DB3D-A847-85B8-7C97B8C9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b="1" dirty="0"/>
              <a:t>interface{}</a:t>
            </a:r>
            <a:r>
              <a:rPr lang="ja-JP" altLang="en-US" b="1"/>
              <a:t>型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5346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19037A7-40C8-CF49-8F7C-47E9561FF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可変長</a:t>
            </a:r>
            <a:r>
              <a:rPr kumimoji="1" lang="ja-JP" altLang="en-US"/>
              <a:t>引数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可変長引数に渡された値は</a:t>
            </a:r>
            <a:r>
              <a:rPr kumimoji="1" lang="en-US" altLang="ja-JP" dirty="0"/>
              <a:t>slice</a:t>
            </a:r>
            <a:r>
              <a:rPr kumimoji="1" lang="ja-JP" altLang="en-US"/>
              <a:t>としてまとめられる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9A2A1D1-7779-4F41-85C2-474CDECD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…+</a:t>
            </a:r>
            <a:r>
              <a:rPr kumimoji="1" lang="ja-JP" altLang="en-US"/>
              <a:t>型</a:t>
            </a:r>
          </a:p>
        </p:txBody>
      </p:sp>
    </p:spTree>
    <p:extLst>
      <p:ext uri="{BB962C8B-B14F-4D97-AF65-F5344CB8AC3E}">
        <p14:creationId xmlns:p14="http://schemas.microsoft.com/office/powerpoint/2010/main" val="404552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65979FFB-B940-484B-A833-F5AB16EA4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altLang="ja-JP" dirty="0"/>
              <a:t>Object Pool</a:t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https://thinkit.co.jp/article/934/1</a:t>
            </a:r>
            <a:br>
              <a:rPr lang="en-US" altLang="ja-JP" dirty="0"/>
            </a:br>
            <a:r>
              <a:rPr lang="ja-JP" altLang="en-US"/>
              <a:t>オブジェクトの数を制限しながら行う並行処理</a:t>
            </a:r>
            <a:endParaRPr lang="en-US" altLang="ja-JP" dirty="0"/>
          </a:p>
          <a:p>
            <a:pPr marL="342900" indent="-342900">
              <a:buFontTx/>
              <a:buChar char="-"/>
            </a:pPr>
            <a:r>
              <a:rPr lang="ja-JP" altLang="en-US"/>
              <a:t>かつ、事前に一定数のオブジェクトを「用意」しておくこともできる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4FFBBCF-36DE-B645-9FD4-7D513479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ja-JP" altLang="en-US"/>
              <a:t>章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15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65173E2-1D25-934C-8DEE-35EA844F7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ベンチマーク・</a:t>
            </a:r>
            <a:r>
              <a:rPr kumimoji="1" lang="en-US" altLang="ja-JP" dirty="0" err="1"/>
              <a:t>tmpfile</a:t>
            </a:r>
            <a:r>
              <a:rPr kumimoji="1" lang="ja-JP" altLang="en-US"/>
              <a:t>消さないと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409061D-B60E-4C44-8FC5-68ECC333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r>
              <a:rPr lang="ja-JP" altLang="en-US"/>
              <a:t>章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672864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1">
  <a:themeElements>
    <a:clrScheme name="ユーザー定義 1">
      <a:dk1>
        <a:srgbClr val="323132"/>
      </a:dk1>
      <a:lt1>
        <a:srgbClr val="FFFFFF"/>
      </a:lt1>
      <a:dk2>
        <a:srgbClr val="505050"/>
      </a:dk2>
      <a:lt2>
        <a:srgbClr val="E7E6E6"/>
      </a:lt2>
      <a:accent1>
        <a:srgbClr val="3EB92A"/>
      </a:accent1>
      <a:accent2>
        <a:srgbClr val="DA7BB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テーマ1" id="{30AC6542-2922-934B-8971-40C7C2B663C0}" vid="{E6B991C7-29FD-4C40-A969-5FBB347DDB68}"/>
    </a:ext>
  </a:extLst>
</a:theme>
</file>

<file path=ppt/theme/theme2.xml><?xml version="1.0" encoding="utf-8"?>
<a:theme xmlns:a="http://schemas.openxmlformats.org/drawingml/2006/main" name="2_Office テーマ">
  <a:themeElements>
    <a:clrScheme name="ユーザー定義 1">
      <a:dk1>
        <a:srgbClr val="323132"/>
      </a:dk1>
      <a:lt1>
        <a:srgbClr val="FFFFFF"/>
      </a:lt1>
      <a:dk2>
        <a:srgbClr val="505050"/>
      </a:dk2>
      <a:lt2>
        <a:srgbClr val="E7E6E6"/>
      </a:lt2>
      <a:accent1>
        <a:srgbClr val="3EB92A"/>
      </a:accent1>
      <a:accent2>
        <a:srgbClr val="DA7BB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Helvetica_英文">
  <a:themeElements>
    <a:clrScheme name="ユーザー定義 4">
      <a:dk1>
        <a:srgbClr val="323132"/>
      </a:dk1>
      <a:lt1>
        <a:srgbClr val="FFFFFF"/>
      </a:lt1>
      <a:dk2>
        <a:srgbClr val="505050"/>
      </a:dk2>
      <a:lt2>
        <a:srgbClr val="E7E6E6"/>
      </a:lt2>
      <a:accent1>
        <a:srgbClr val="0094EB"/>
      </a:accent1>
      <a:accent2>
        <a:srgbClr val="EB594A"/>
      </a:accent2>
      <a:accent3>
        <a:srgbClr val="A5A5A5"/>
      </a:accent3>
      <a:accent4>
        <a:srgbClr val="72EB4D"/>
      </a:accent4>
      <a:accent5>
        <a:srgbClr val="F218B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lvetica_英文" id="{51D3574B-2C9F-3648-86FF-9DAF56AD0A50}" vid="{AA737396-123E-854C-918C-518A969D4535}"/>
    </a:ext>
  </a:extLst>
</a:theme>
</file>

<file path=ppt/theme/theme5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テーマ1</Template>
  <TotalTime>7935</TotalTime>
  <Words>75</Words>
  <Application>Microsoft Macintosh PowerPoint</Application>
  <PresentationFormat>ワイド画面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5</vt:i4>
      </vt:variant>
      <vt:variant>
        <vt:lpstr>スライド タイトル</vt:lpstr>
      </vt:variant>
      <vt:variant>
        <vt:i4>6</vt:i4>
      </vt:variant>
    </vt:vector>
  </HeadingPairs>
  <TitlesOfParts>
    <vt:vector size="22" baseType="lpstr">
      <vt:lpstr>(日本語用のフォントを使用)</vt:lpstr>
      <vt:lpstr>Hiragino Kaku Gothic Pro W3</vt:lpstr>
      <vt:lpstr>Hiragino Kaku Gothic Pro W6</vt:lpstr>
      <vt:lpstr>游ゴシック</vt:lpstr>
      <vt:lpstr>游ゴシック Light</vt:lpstr>
      <vt:lpstr>Arial</vt:lpstr>
      <vt:lpstr>Calibri</vt:lpstr>
      <vt:lpstr>Calibri Light</vt:lpstr>
      <vt:lpstr>Futura</vt:lpstr>
      <vt:lpstr>Futura Medium</vt:lpstr>
      <vt:lpstr>Helvetica Neue</vt:lpstr>
      <vt:lpstr>テーマ1</vt:lpstr>
      <vt:lpstr>2_Office テーマ</vt:lpstr>
      <vt:lpstr>デザインの設定</vt:lpstr>
      <vt:lpstr>Helvetica_英文</vt:lpstr>
      <vt:lpstr>1_デザインの設定</vt:lpstr>
      <vt:lpstr>PowerPoint プレゼンテーション</vt:lpstr>
      <vt:lpstr>PowerPoint プレゼンテーション</vt:lpstr>
      <vt:lpstr>interface{}型</vt:lpstr>
      <vt:lpstr>…+型</vt:lpstr>
      <vt:lpstr>3章</vt:lpstr>
      <vt:lpstr>4章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谷田　遼典</dc:creator>
  <cp:lastModifiedBy>谷田　遼典</cp:lastModifiedBy>
  <cp:revision>6</cp:revision>
  <dcterms:created xsi:type="dcterms:W3CDTF">2021-10-04T08:06:04Z</dcterms:created>
  <dcterms:modified xsi:type="dcterms:W3CDTF">2021-10-28T02:15:23Z</dcterms:modified>
</cp:coreProperties>
</file>