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1" r:id="rId2"/>
    <p:sldMasterId id="2147483682" r:id="rId3"/>
    <p:sldMasterId id="2147483688" r:id="rId4"/>
    <p:sldMasterId id="2147483692" r:id="rId5"/>
  </p:sldMasterIdLst>
  <p:sldIdLst>
    <p:sldId id="256" r:id="rId6"/>
    <p:sldId id="259" r:id="rId7"/>
    <p:sldId id="257" r:id="rId8"/>
    <p:sldId id="258" r:id="rId9"/>
    <p:sldId id="260" r:id="rId10"/>
    <p:sldId id="261" r:id="rId11"/>
    <p:sldId id="262" r:id="rId12"/>
    <p:sldId id="264" r:id="rId13"/>
    <p:sldId id="265" r:id="rId14"/>
    <p:sldId id="275" r:id="rId15"/>
    <p:sldId id="266" r:id="rId16"/>
    <p:sldId id="268" r:id="rId17"/>
    <p:sldId id="270" r:id="rId18"/>
    <p:sldId id="271" r:id="rId19"/>
    <p:sldId id="272" r:id="rId20"/>
    <p:sldId id="273" r:id="rId21"/>
    <p:sldId id="263"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694"/>
  </p:normalViewPr>
  <p:slideViewPr>
    <p:cSldViewPr snapToGrid="0" snapToObjects="1">
      <p:cViewPr varScale="1">
        <p:scale>
          <a:sx n="117" d="100"/>
          <a:sy n="117" d="100"/>
        </p:scale>
        <p:origin x="96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Hiragino Kaku Gothic Pro W3" panose="020B0300000000000000" pitchFamily="34" charset="-128"/>
                <a:ea typeface="Hiragino Kaku Gothic Pro W3" panose="020B0300000000000000" pitchFamily="34"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lnSpc>
                <a:spcPct val="120000"/>
              </a:lnSpc>
              <a:spcBef>
                <a:spcPts val="0"/>
              </a:spcBef>
              <a:spcAft>
                <a:spcPts val="1200"/>
              </a:spcAft>
              <a:defRPr/>
            </a:lvl1pPr>
            <a:lvl2pPr>
              <a:lnSpc>
                <a:spcPct val="120000"/>
              </a:lnSpc>
              <a:spcBef>
                <a:spcPts val="0"/>
              </a:spcBef>
              <a:spcAft>
                <a:spcPts val="1200"/>
              </a:spcAft>
              <a:defRPr/>
            </a:lvl2pPr>
            <a:lvl3pPr>
              <a:lnSpc>
                <a:spcPct val="120000"/>
              </a:lnSpc>
              <a:spcBef>
                <a:spcPts val="0"/>
              </a:spcBef>
              <a:spcAft>
                <a:spcPts val="1200"/>
              </a:spcAft>
              <a:defRPr/>
            </a:lvl3pPr>
            <a:lvl4pPr>
              <a:lnSpc>
                <a:spcPct val="120000"/>
              </a:lnSpc>
              <a:spcBef>
                <a:spcPts val="0"/>
              </a:spcBef>
              <a:spcAft>
                <a:spcPts val="1200"/>
              </a:spcAft>
              <a:defRPr/>
            </a:lvl4pPr>
            <a:lvl5pPr>
              <a:lnSpc>
                <a:spcPct val="120000"/>
              </a:lnSpc>
              <a:spcBef>
                <a:spcPts val="0"/>
              </a:spcBef>
              <a:spcAft>
                <a:spcPts val="1200"/>
              </a:spcAft>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4531DF4-4D48-1D45-8CB2-71C604C941BA}" type="datetimeFigureOut">
              <a:rPr kumimoji="1" lang="ja-JP" altLang="en-US" smtClean="0"/>
              <a:t>2021/10/20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BF6B557-4098-C14D-8DBE-674CA113BF1D}" type="slidenum">
              <a:rPr kumimoji="1" lang="ja-JP" altLang="en-US" smtClean="0"/>
              <a:t>‹#›</a:t>
            </a:fld>
            <a:endParaRPr kumimoji="1" lang="ja-JP" altLang="en-US"/>
          </a:p>
        </p:txBody>
      </p:sp>
    </p:spTree>
    <p:extLst>
      <p:ext uri="{BB962C8B-B14F-4D97-AF65-F5344CB8AC3E}">
        <p14:creationId xmlns:p14="http://schemas.microsoft.com/office/powerpoint/2010/main" val="2471797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443753" y="1122363"/>
            <a:ext cx="10224247"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4531DF4-4D48-1D45-8CB2-71C604C941BA}" type="datetimeFigureOut">
              <a:rPr kumimoji="1" lang="ja-JP" altLang="en-US" smtClean="0"/>
              <a:t>2021/10/20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BF6B557-4098-C14D-8DBE-674CA113BF1D}" type="slidenum">
              <a:rPr kumimoji="1" lang="ja-JP" altLang="en-US" smtClean="0"/>
              <a:t>‹#›</a:t>
            </a:fld>
            <a:endParaRPr kumimoji="1" lang="ja-JP" altLang="en-US"/>
          </a:p>
        </p:txBody>
      </p:sp>
    </p:spTree>
    <p:extLst>
      <p:ext uri="{BB962C8B-B14F-4D97-AF65-F5344CB8AC3E}">
        <p14:creationId xmlns:p14="http://schemas.microsoft.com/office/powerpoint/2010/main" val="325929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3753" y="2294625"/>
            <a:ext cx="11322677" cy="1215337"/>
          </a:xfrm>
        </p:spPr>
        <p:txBody>
          <a:bodyPr anchor="b"/>
          <a:lstStyle>
            <a:lvl1pPr algn="ctr">
              <a:defRPr sz="6000"/>
            </a:lvl1pPr>
          </a:lstStyle>
          <a:p>
            <a:r>
              <a:rPr lang="ja-JP" altLang="en-US"/>
              <a:t>タイトル</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217C67C-AB93-3F42-90CB-7DE481573BE2}" type="datetime1">
              <a:rPr kumimoji="1" lang="ja-JP" altLang="en-US" smtClean="0"/>
              <a:t>2021/10/20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正方形/長方形 6">
            <a:extLst>
              <a:ext uri="{FF2B5EF4-FFF2-40B4-BE49-F238E27FC236}">
                <a16:creationId xmlns:a16="http://schemas.microsoft.com/office/drawing/2014/main" id="{45722921-1BC8-C248-BD6F-85966E9E5729}"/>
              </a:ext>
            </a:extLst>
          </p:cNvPr>
          <p:cNvSpPr/>
          <p:nvPr/>
        </p:nvSpPr>
        <p:spPr>
          <a:xfrm>
            <a:off x="425570" y="3428999"/>
            <a:ext cx="11322677" cy="75159"/>
          </a:xfrm>
          <a:prstGeom prst="rect">
            <a:avLst/>
          </a:prstGeom>
          <a:pattFill prst="dkUpDiag">
            <a:fgClr>
              <a:schemeClr val="accent1">
                <a:lumMod val="40000"/>
                <a:lumOff val="6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81752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Hiragino Kaku Gothic Pro W6" panose="020B0300000000000000" pitchFamily="34" charset="-128"/>
                <a:ea typeface="Hiragino Sans W3" panose="020B0300000000000000" pitchFamily="34"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A7A9E6-C127-1D4B-B87F-58C0400A1A05}" type="datetime1">
              <a:rPr kumimoji="1" lang="ja-JP" altLang="en-US" smtClean="0"/>
              <a:t>2021/10/20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0779AA-A5DB-4344-883E-2066BBEC6C80}" type="slidenum">
              <a:rPr kumimoji="1" lang="ja-JP" altLang="en-US" smtClean="0"/>
              <a:t>‹#›</a:t>
            </a:fld>
            <a:endParaRPr kumimoji="1" lang="ja-JP" altLang="en-US"/>
          </a:p>
        </p:txBody>
      </p:sp>
    </p:spTree>
    <p:extLst>
      <p:ext uri="{BB962C8B-B14F-4D97-AF65-F5344CB8AC3E}">
        <p14:creationId xmlns:p14="http://schemas.microsoft.com/office/powerpoint/2010/main" val="3721352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E92FE6-B2AD-3247-BB17-7348E1BA978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CF2D2FC-3EF5-D64D-A3F5-7AC1B2951E18}"/>
              </a:ext>
            </a:extLst>
          </p:cNvPr>
          <p:cNvSpPr>
            <a:spLocks noGrp="1"/>
          </p:cNvSpPr>
          <p:nvPr>
            <p:ph type="dt" sz="half" idx="10"/>
          </p:nvPr>
        </p:nvSpPr>
        <p:spPr/>
        <p:txBody>
          <a:bodyPr/>
          <a:lstStyle/>
          <a:p>
            <a:fld id="{64EFC0AE-00AB-C746-AB7D-264B73447563}" type="datetime1">
              <a:rPr kumimoji="1" lang="ja-JP" altLang="en-US" smtClean="0"/>
              <a:t>2021/10/20</a:t>
            </a:fld>
            <a:endParaRPr kumimoji="1" lang="ja-JP" altLang="en-US"/>
          </a:p>
        </p:txBody>
      </p:sp>
      <p:sp>
        <p:nvSpPr>
          <p:cNvPr id="4" name="フッター プレースホルダー 3">
            <a:extLst>
              <a:ext uri="{FF2B5EF4-FFF2-40B4-BE49-F238E27FC236}">
                <a16:creationId xmlns:a16="http://schemas.microsoft.com/office/drawing/2014/main" id="{E48CD17A-07F4-D94E-83F2-6A24CCEC9AC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CC3211F-B777-744D-8738-BF5955DCA792}"/>
              </a:ext>
            </a:extLst>
          </p:cNvPr>
          <p:cNvSpPr>
            <a:spLocks noGrp="1"/>
          </p:cNvSpPr>
          <p:nvPr>
            <p:ph type="sldNum" sz="quarter" idx="12"/>
          </p:nvPr>
        </p:nvSpPr>
        <p:spPr/>
        <p:txBody>
          <a:bodyPr/>
          <a:lstStyle/>
          <a:p>
            <a:fld id="{950779AA-A5DB-4344-883E-2066BBEC6C80}" type="slidenum">
              <a:rPr kumimoji="1" lang="ja-JP" altLang="en-US" smtClean="0"/>
              <a:t>‹#›</a:t>
            </a:fld>
            <a:endParaRPr kumimoji="1" lang="ja-JP" altLang="en-US"/>
          </a:p>
        </p:txBody>
      </p:sp>
    </p:spTree>
    <p:extLst>
      <p:ext uri="{BB962C8B-B14F-4D97-AF65-F5344CB8AC3E}">
        <p14:creationId xmlns:p14="http://schemas.microsoft.com/office/powerpoint/2010/main" val="3815804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E92FE6-B2AD-3247-BB17-7348E1BA978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CF2D2FC-3EF5-D64D-A3F5-7AC1B2951E18}"/>
              </a:ext>
            </a:extLst>
          </p:cNvPr>
          <p:cNvSpPr>
            <a:spLocks noGrp="1"/>
          </p:cNvSpPr>
          <p:nvPr>
            <p:ph type="dt" sz="half" idx="10"/>
          </p:nvPr>
        </p:nvSpPr>
        <p:spPr>
          <a:xfrm>
            <a:off x="9885461" y="6356350"/>
            <a:ext cx="919163" cy="365125"/>
          </a:xfrm>
          <a:prstGeom prst="rect">
            <a:avLst/>
          </a:prstGeom>
        </p:spPr>
        <p:txBody>
          <a:bodyPr/>
          <a:lstStyle/>
          <a:p>
            <a:fld id="{8D003F3C-5B95-6349-A14F-D52CEEE6066B}" type="datetime1">
              <a:rPr kumimoji="1" lang="ja-JP" altLang="en-US" smtClean="0"/>
              <a:t>2021/10/20</a:t>
            </a:fld>
            <a:endParaRPr kumimoji="1" lang="ja-JP" altLang="en-US"/>
          </a:p>
        </p:txBody>
      </p:sp>
      <p:sp>
        <p:nvSpPr>
          <p:cNvPr id="4" name="フッター プレースホルダー 3">
            <a:extLst>
              <a:ext uri="{FF2B5EF4-FFF2-40B4-BE49-F238E27FC236}">
                <a16:creationId xmlns:a16="http://schemas.microsoft.com/office/drawing/2014/main" id="{E48CD17A-07F4-D94E-83F2-6A24CCEC9AC9}"/>
              </a:ext>
            </a:extLst>
          </p:cNvPr>
          <p:cNvSpPr>
            <a:spLocks noGrp="1"/>
          </p:cNvSpPr>
          <p:nvPr>
            <p:ph type="ftr" sz="quarter" idx="11"/>
          </p:nvPr>
        </p:nvSpPr>
        <p:spPr>
          <a:xfrm>
            <a:off x="1981199" y="6356350"/>
            <a:ext cx="4114800" cy="365125"/>
          </a:xfrm>
          <a:prstGeom prst="rect">
            <a:avLst/>
          </a:prstGeom>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CC3211F-B777-744D-8738-BF5955DCA792}"/>
              </a:ext>
            </a:extLst>
          </p:cNvPr>
          <p:cNvSpPr>
            <a:spLocks noGrp="1"/>
          </p:cNvSpPr>
          <p:nvPr>
            <p:ph type="sldNum" sz="quarter" idx="12"/>
          </p:nvPr>
        </p:nvSpPr>
        <p:spPr>
          <a:xfrm>
            <a:off x="10972803" y="6356350"/>
            <a:ext cx="380996" cy="365125"/>
          </a:xfrm>
          <a:prstGeom prst="rect">
            <a:avLst/>
          </a:prstGeom>
        </p:spPr>
        <p:txBody>
          <a:bodyPr/>
          <a:lstStyle/>
          <a:p>
            <a:fld id="{950779AA-A5DB-4344-883E-2066BBEC6C80}" type="slidenum">
              <a:rPr kumimoji="1" lang="ja-JP" altLang="en-US" smtClean="0"/>
              <a:t>‹#›</a:t>
            </a:fld>
            <a:endParaRPr kumimoji="1" lang="ja-JP" altLang="en-US"/>
          </a:p>
        </p:txBody>
      </p:sp>
    </p:spTree>
    <p:extLst>
      <p:ext uri="{BB962C8B-B14F-4D97-AF65-F5344CB8AC3E}">
        <p14:creationId xmlns:p14="http://schemas.microsoft.com/office/powerpoint/2010/main" val="2995623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左図(4:3)">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CDC6C0-1BBE-2C4C-A5C5-1BCEE1B592A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65716F0-2D15-514B-9C09-20D38A078FD3}"/>
              </a:ext>
            </a:extLst>
          </p:cNvPr>
          <p:cNvSpPr>
            <a:spLocks noGrp="1"/>
          </p:cNvSpPr>
          <p:nvPr>
            <p:ph type="dt" sz="half" idx="10"/>
          </p:nvPr>
        </p:nvSpPr>
        <p:spPr/>
        <p:txBody>
          <a:bodyPr/>
          <a:lstStyle/>
          <a:p>
            <a:fld id="{C1E48E2F-755E-3B47-B2AF-69493A1DFA0B}" type="datetime1">
              <a:rPr kumimoji="1" lang="ja-JP" altLang="en-US" smtClean="0"/>
              <a:t>2021/10/20</a:t>
            </a:fld>
            <a:endParaRPr kumimoji="1" lang="ja-JP" altLang="en-US"/>
          </a:p>
        </p:txBody>
      </p:sp>
      <p:sp>
        <p:nvSpPr>
          <p:cNvPr id="4" name="フッター プレースホルダー 3">
            <a:extLst>
              <a:ext uri="{FF2B5EF4-FFF2-40B4-BE49-F238E27FC236}">
                <a16:creationId xmlns:a16="http://schemas.microsoft.com/office/drawing/2014/main" id="{D08FAC0E-AEE2-5A43-9338-00333C56413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5806B7F-8A77-7E47-A78E-25D490650136}"/>
              </a:ext>
            </a:extLst>
          </p:cNvPr>
          <p:cNvSpPr>
            <a:spLocks noGrp="1"/>
          </p:cNvSpPr>
          <p:nvPr>
            <p:ph type="sldNum" sz="quarter" idx="12"/>
          </p:nvPr>
        </p:nvSpPr>
        <p:spPr/>
        <p:txBody>
          <a:bodyPr/>
          <a:lstStyle/>
          <a:p>
            <a:fld id="{950779AA-A5DB-4344-883E-2066BBEC6C80}" type="slidenum">
              <a:rPr kumimoji="1" lang="ja-JP" altLang="en-US" smtClean="0"/>
              <a:t>‹#›</a:t>
            </a:fld>
            <a:endParaRPr kumimoji="1" lang="ja-JP" altLang="en-US"/>
          </a:p>
        </p:txBody>
      </p:sp>
      <p:sp>
        <p:nvSpPr>
          <p:cNvPr id="6" name="Content Placeholder 2">
            <a:extLst>
              <a:ext uri="{FF2B5EF4-FFF2-40B4-BE49-F238E27FC236}">
                <a16:creationId xmlns:a16="http://schemas.microsoft.com/office/drawing/2014/main" id="{BF67C5AE-7B27-CB4C-BECA-249784C36654}"/>
              </a:ext>
            </a:extLst>
          </p:cNvPr>
          <p:cNvSpPr>
            <a:spLocks noGrp="1"/>
          </p:cNvSpPr>
          <p:nvPr>
            <p:ph idx="1"/>
          </p:nvPr>
        </p:nvSpPr>
        <p:spPr>
          <a:xfrm>
            <a:off x="4650029" y="1359177"/>
            <a:ext cx="7026155" cy="477129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1" name="図プレースホルダー 10">
            <a:extLst>
              <a:ext uri="{FF2B5EF4-FFF2-40B4-BE49-F238E27FC236}">
                <a16:creationId xmlns:a16="http://schemas.microsoft.com/office/drawing/2014/main" id="{9BC5FC2A-B005-B145-8A59-C407AB256E03}"/>
              </a:ext>
            </a:extLst>
          </p:cNvPr>
          <p:cNvSpPr>
            <a:spLocks noGrp="1" noChangeAspect="1"/>
          </p:cNvSpPr>
          <p:nvPr>
            <p:ph type="pic" sz="quarter" idx="14"/>
          </p:nvPr>
        </p:nvSpPr>
        <p:spPr>
          <a:xfrm>
            <a:off x="543044" y="1355188"/>
            <a:ext cx="3584455" cy="4779273"/>
          </a:xfrm>
        </p:spPr>
        <p:txBody>
          <a:bodyPr/>
          <a:lstStyle/>
          <a:p>
            <a:r>
              <a:rPr kumimoji="1" lang="ja-JP" altLang="en-US"/>
              <a:t>アイコンをクリックして図を追加</a:t>
            </a:r>
          </a:p>
        </p:txBody>
      </p:sp>
    </p:spTree>
    <p:extLst>
      <p:ext uri="{BB962C8B-B14F-4D97-AF65-F5344CB8AC3E}">
        <p14:creationId xmlns:p14="http://schemas.microsoft.com/office/powerpoint/2010/main" val="388584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図*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Hiragino Kaku Gothic Pro W6" panose="020B0300000000000000" pitchFamily="34" charset="-128"/>
                <a:ea typeface="Hiragino Sans W3" panose="020B0300000000000000" pitchFamily="34"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515815" y="3892731"/>
            <a:ext cx="11160369" cy="22396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E175738-91DF-574F-AF4D-328E2167B0EA}" type="datetime1">
              <a:rPr kumimoji="1" lang="ja-JP" altLang="en-US" smtClean="0"/>
              <a:t>2021/10/20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0779AA-A5DB-4344-883E-2066BBEC6C80}" type="slidenum">
              <a:rPr kumimoji="1" lang="ja-JP" altLang="en-US" smtClean="0"/>
              <a:t>‹#›</a:t>
            </a:fld>
            <a:endParaRPr kumimoji="1" lang="ja-JP" altLang="en-US"/>
          </a:p>
        </p:txBody>
      </p:sp>
      <p:sp>
        <p:nvSpPr>
          <p:cNvPr id="8" name="図プレースホルダー 7">
            <a:extLst>
              <a:ext uri="{FF2B5EF4-FFF2-40B4-BE49-F238E27FC236}">
                <a16:creationId xmlns:a16="http://schemas.microsoft.com/office/drawing/2014/main" id="{8C091EA7-623E-E44B-87D6-E2104BFAD930}"/>
              </a:ext>
            </a:extLst>
          </p:cNvPr>
          <p:cNvSpPr>
            <a:spLocks noGrp="1"/>
          </p:cNvSpPr>
          <p:nvPr>
            <p:ph type="pic" sz="quarter" idx="13"/>
          </p:nvPr>
        </p:nvSpPr>
        <p:spPr>
          <a:xfrm>
            <a:off x="515938" y="1293813"/>
            <a:ext cx="3285353" cy="2493962"/>
          </a:xfrm>
        </p:spPr>
        <p:txBody>
          <a:bodyPr/>
          <a:lstStyle/>
          <a:p>
            <a:r>
              <a:rPr kumimoji="1" lang="ja-JP" altLang="en-US"/>
              <a:t>アイコンをクリックして図を追加</a:t>
            </a:r>
          </a:p>
        </p:txBody>
      </p:sp>
      <p:sp>
        <p:nvSpPr>
          <p:cNvPr id="10" name="図プレースホルダー 7">
            <a:extLst>
              <a:ext uri="{FF2B5EF4-FFF2-40B4-BE49-F238E27FC236}">
                <a16:creationId xmlns:a16="http://schemas.microsoft.com/office/drawing/2014/main" id="{FE33B0E4-AF21-6349-A71D-7E6A22475D7E}"/>
              </a:ext>
            </a:extLst>
          </p:cNvPr>
          <p:cNvSpPr>
            <a:spLocks noGrp="1"/>
          </p:cNvSpPr>
          <p:nvPr>
            <p:ph type="pic" sz="quarter" idx="15"/>
          </p:nvPr>
        </p:nvSpPr>
        <p:spPr>
          <a:xfrm>
            <a:off x="4453323" y="1293813"/>
            <a:ext cx="3285352" cy="2493962"/>
          </a:xfrm>
        </p:spPr>
        <p:txBody>
          <a:bodyPr/>
          <a:lstStyle/>
          <a:p>
            <a:r>
              <a:rPr kumimoji="1" lang="ja-JP" altLang="en-US"/>
              <a:t>アイコンをクリックして図を追加</a:t>
            </a:r>
          </a:p>
        </p:txBody>
      </p:sp>
      <p:sp>
        <p:nvSpPr>
          <p:cNvPr id="11" name="図プレースホルダー 7">
            <a:extLst>
              <a:ext uri="{FF2B5EF4-FFF2-40B4-BE49-F238E27FC236}">
                <a16:creationId xmlns:a16="http://schemas.microsoft.com/office/drawing/2014/main" id="{019217CE-13EB-DE44-BC82-F65E60099EE2}"/>
              </a:ext>
            </a:extLst>
          </p:cNvPr>
          <p:cNvSpPr>
            <a:spLocks noGrp="1"/>
          </p:cNvSpPr>
          <p:nvPr>
            <p:ph type="pic" sz="quarter" idx="16"/>
          </p:nvPr>
        </p:nvSpPr>
        <p:spPr>
          <a:xfrm>
            <a:off x="8374526" y="1293813"/>
            <a:ext cx="3285351" cy="2493962"/>
          </a:xfrm>
        </p:spPr>
        <p:txBody>
          <a:bodyPr/>
          <a:lstStyle/>
          <a:p>
            <a:r>
              <a:rPr kumimoji="1" lang="ja-JP" altLang="en-US"/>
              <a:t>アイコンをクリックして図を追加</a:t>
            </a:r>
          </a:p>
        </p:txBody>
      </p:sp>
    </p:spTree>
    <p:extLst>
      <p:ext uri="{BB962C8B-B14F-4D97-AF65-F5344CB8AC3E}">
        <p14:creationId xmlns:p14="http://schemas.microsoft.com/office/powerpoint/2010/main" val="1384908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グラフ（右大）">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CDC6C0-1BBE-2C4C-A5C5-1BCEE1B592A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65716F0-2D15-514B-9C09-20D38A078FD3}"/>
              </a:ext>
            </a:extLst>
          </p:cNvPr>
          <p:cNvSpPr>
            <a:spLocks noGrp="1"/>
          </p:cNvSpPr>
          <p:nvPr>
            <p:ph type="dt" sz="half" idx="10"/>
          </p:nvPr>
        </p:nvSpPr>
        <p:spPr/>
        <p:txBody>
          <a:bodyPr/>
          <a:lstStyle/>
          <a:p>
            <a:fld id="{A1508B67-2C27-7C40-ABA4-4727492EC525}" type="datetime1">
              <a:rPr kumimoji="1" lang="ja-JP" altLang="en-US" smtClean="0"/>
              <a:t>2021/10/20</a:t>
            </a:fld>
            <a:endParaRPr kumimoji="1" lang="ja-JP" altLang="en-US"/>
          </a:p>
        </p:txBody>
      </p:sp>
      <p:sp>
        <p:nvSpPr>
          <p:cNvPr id="4" name="フッター プレースホルダー 3">
            <a:extLst>
              <a:ext uri="{FF2B5EF4-FFF2-40B4-BE49-F238E27FC236}">
                <a16:creationId xmlns:a16="http://schemas.microsoft.com/office/drawing/2014/main" id="{D08FAC0E-AEE2-5A43-9338-00333C56413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5806B7F-8A77-7E47-A78E-25D490650136}"/>
              </a:ext>
            </a:extLst>
          </p:cNvPr>
          <p:cNvSpPr>
            <a:spLocks noGrp="1"/>
          </p:cNvSpPr>
          <p:nvPr>
            <p:ph type="sldNum" sz="quarter" idx="12"/>
          </p:nvPr>
        </p:nvSpPr>
        <p:spPr/>
        <p:txBody>
          <a:bodyPr/>
          <a:lstStyle/>
          <a:p>
            <a:fld id="{950779AA-A5DB-4344-883E-2066BBEC6C80}" type="slidenum">
              <a:rPr kumimoji="1" lang="ja-JP" altLang="en-US" smtClean="0"/>
              <a:t>‹#›</a:t>
            </a:fld>
            <a:endParaRPr kumimoji="1" lang="ja-JP" altLang="en-US"/>
          </a:p>
        </p:txBody>
      </p:sp>
      <p:sp>
        <p:nvSpPr>
          <p:cNvPr id="6" name="Content Placeholder 2">
            <a:extLst>
              <a:ext uri="{FF2B5EF4-FFF2-40B4-BE49-F238E27FC236}">
                <a16:creationId xmlns:a16="http://schemas.microsoft.com/office/drawing/2014/main" id="{BF67C5AE-7B27-CB4C-BECA-249784C36654}"/>
              </a:ext>
            </a:extLst>
          </p:cNvPr>
          <p:cNvSpPr>
            <a:spLocks noGrp="1"/>
          </p:cNvSpPr>
          <p:nvPr>
            <p:ph idx="1"/>
          </p:nvPr>
        </p:nvSpPr>
        <p:spPr>
          <a:xfrm>
            <a:off x="515816" y="1361098"/>
            <a:ext cx="5392738" cy="477129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グラフ プレースホルダー 7">
            <a:extLst>
              <a:ext uri="{FF2B5EF4-FFF2-40B4-BE49-F238E27FC236}">
                <a16:creationId xmlns:a16="http://schemas.microsoft.com/office/drawing/2014/main" id="{B8DF8E36-3123-9F4B-A362-D8BD714952E9}"/>
              </a:ext>
            </a:extLst>
          </p:cNvPr>
          <p:cNvSpPr>
            <a:spLocks noGrp="1"/>
          </p:cNvSpPr>
          <p:nvPr>
            <p:ph type="chart" sz="quarter" idx="13"/>
          </p:nvPr>
        </p:nvSpPr>
        <p:spPr>
          <a:xfrm>
            <a:off x="6283446" y="1361098"/>
            <a:ext cx="5392738" cy="4771293"/>
          </a:xfrm>
        </p:spPr>
        <p:txBody>
          <a:bodyPr/>
          <a:lstStyle/>
          <a:p>
            <a:r>
              <a:rPr kumimoji="1" lang="ja-JP" altLang="en-US"/>
              <a:t>グラフを追加</a:t>
            </a:r>
          </a:p>
        </p:txBody>
      </p:sp>
    </p:spTree>
    <p:extLst>
      <p:ext uri="{BB962C8B-B14F-4D97-AF65-F5344CB8AC3E}">
        <p14:creationId xmlns:p14="http://schemas.microsoft.com/office/powerpoint/2010/main" val="32998775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左図(4:3)">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CDC6C0-1BBE-2C4C-A5C5-1BCEE1B592A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65716F0-2D15-514B-9C09-20D38A078FD3}"/>
              </a:ext>
            </a:extLst>
          </p:cNvPr>
          <p:cNvSpPr>
            <a:spLocks noGrp="1"/>
          </p:cNvSpPr>
          <p:nvPr>
            <p:ph type="dt" sz="half" idx="10"/>
          </p:nvPr>
        </p:nvSpPr>
        <p:spPr/>
        <p:txBody>
          <a:bodyPr/>
          <a:lstStyle/>
          <a:p>
            <a:fld id="{C1E48E2F-755E-3B47-B2AF-69493A1DFA0B}" type="datetime1">
              <a:rPr kumimoji="1" lang="ja-JP" altLang="en-US" smtClean="0"/>
              <a:t>2021/10/20</a:t>
            </a:fld>
            <a:endParaRPr kumimoji="1" lang="ja-JP" altLang="en-US"/>
          </a:p>
        </p:txBody>
      </p:sp>
      <p:sp>
        <p:nvSpPr>
          <p:cNvPr id="4" name="フッター プレースホルダー 3">
            <a:extLst>
              <a:ext uri="{FF2B5EF4-FFF2-40B4-BE49-F238E27FC236}">
                <a16:creationId xmlns:a16="http://schemas.microsoft.com/office/drawing/2014/main" id="{D08FAC0E-AEE2-5A43-9338-00333C56413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5806B7F-8A77-7E47-A78E-25D490650136}"/>
              </a:ext>
            </a:extLst>
          </p:cNvPr>
          <p:cNvSpPr>
            <a:spLocks noGrp="1"/>
          </p:cNvSpPr>
          <p:nvPr>
            <p:ph type="sldNum" sz="quarter" idx="12"/>
          </p:nvPr>
        </p:nvSpPr>
        <p:spPr/>
        <p:txBody>
          <a:bodyPr/>
          <a:lstStyle/>
          <a:p>
            <a:fld id="{950779AA-A5DB-4344-883E-2066BBEC6C80}" type="slidenum">
              <a:rPr kumimoji="1" lang="ja-JP" altLang="en-US" smtClean="0"/>
              <a:t>‹#›</a:t>
            </a:fld>
            <a:endParaRPr kumimoji="1" lang="ja-JP" altLang="en-US"/>
          </a:p>
        </p:txBody>
      </p:sp>
      <p:sp>
        <p:nvSpPr>
          <p:cNvPr id="6" name="Content Placeholder 2">
            <a:extLst>
              <a:ext uri="{FF2B5EF4-FFF2-40B4-BE49-F238E27FC236}">
                <a16:creationId xmlns:a16="http://schemas.microsoft.com/office/drawing/2014/main" id="{BF67C5AE-7B27-CB4C-BECA-249784C36654}"/>
              </a:ext>
            </a:extLst>
          </p:cNvPr>
          <p:cNvSpPr>
            <a:spLocks noGrp="1"/>
          </p:cNvSpPr>
          <p:nvPr>
            <p:ph idx="1"/>
          </p:nvPr>
        </p:nvSpPr>
        <p:spPr>
          <a:xfrm>
            <a:off x="4650029" y="1359177"/>
            <a:ext cx="7026155" cy="477129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1" name="図プレースホルダー 10">
            <a:extLst>
              <a:ext uri="{FF2B5EF4-FFF2-40B4-BE49-F238E27FC236}">
                <a16:creationId xmlns:a16="http://schemas.microsoft.com/office/drawing/2014/main" id="{9BC5FC2A-B005-B145-8A59-C407AB256E03}"/>
              </a:ext>
            </a:extLst>
          </p:cNvPr>
          <p:cNvSpPr>
            <a:spLocks noGrp="1" noChangeAspect="1"/>
          </p:cNvSpPr>
          <p:nvPr>
            <p:ph type="pic" sz="quarter" idx="14"/>
          </p:nvPr>
        </p:nvSpPr>
        <p:spPr>
          <a:xfrm>
            <a:off x="543044" y="1355188"/>
            <a:ext cx="3584455" cy="4779273"/>
          </a:xfrm>
        </p:spPr>
        <p:txBody>
          <a:bodyPr/>
          <a:lstStyle/>
          <a:p>
            <a:r>
              <a:rPr kumimoji="1" lang="ja-JP" altLang="en-US"/>
              <a:t>アイコンをクリックして図を追加</a:t>
            </a:r>
          </a:p>
        </p:txBody>
      </p:sp>
    </p:spTree>
    <p:extLst>
      <p:ext uri="{BB962C8B-B14F-4D97-AF65-F5344CB8AC3E}">
        <p14:creationId xmlns:p14="http://schemas.microsoft.com/office/powerpoint/2010/main" val="31677819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図*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Hiragino Kaku Gothic Pro W6" panose="020B0300000000000000" pitchFamily="34" charset="-128"/>
                <a:ea typeface="Hiragino Sans W3" panose="020B0300000000000000" pitchFamily="34"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515815" y="3892731"/>
            <a:ext cx="11160369" cy="22396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E175738-91DF-574F-AF4D-328E2167B0EA}" type="datetime1">
              <a:rPr kumimoji="1" lang="ja-JP" altLang="en-US" smtClean="0"/>
              <a:t>2021/10/20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0779AA-A5DB-4344-883E-2066BBEC6C80}" type="slidenum">
              <a:rPr kumimoji="1" lang="ja-JP" altLang="en-US" smtClean="0"/>
              <a:t>‹#›</a:t>
            </a:fld>
            <a:endParaRPr kumimoji="1" lang="ja-JP" altLang="en-US"/>
          </a:p>
        </p:txBody>
      </p:sp>
      <p:sp>
        <p:nvSpPr>
          <p:cNvPr id="8" name="図プレースホルダー 7">
            <a:extLst>
              <a:ext uri="{FF2B5EF4-FFF2-40B4-BE49-F238E27FC236}">
                <a16:creationId xmlns:a16="http://schemas.microsoft.com/office/drawing/2014/main" id="{8C091EA7-623E-E44B-87D6-E2104BFAD930}"/>
              </a:ext>
            </a:extLst>
          </p:cNvPr>
          <p:cNvSpPr>
            <a:spLocks noGrp="1"/>
          </p:cNvSpPr>
          <p:nvPr>
            <p:ph type="pic" sz="quarter" idx="13"/>
          </p:nvPr>
        </p:nvSpPr>
        <p:spPr>
          <a:xfrm>
            <a:off x="515938" y="1293813"/>
            <a:ext cx="3285353" cy="2493962"/>
          </a:xfrm>
        </p:spPr>
        <p:txBody>
          <a:bodyPr/>
          <a:lstStyle/>
          <a:p>
            <a:r>
              <a:rPr kumimoji="1" lang="ja-JP" altLang="en-US"/>
              <a:t>アイコンをクリックして図を追加</a:t>
            </a:r>
          </a:p>
        </p:txBody>
      </p:sp>
      <p:sp>
        <p:nvSpPr>
          <p:cNvPr id="10" name="図プレースホルダー 7">
            <a:extLst>
              <a:ext uri="{FF2B5EF4-FFF2-40B4-BE49-F238E27FC236}">
                <a16:creationId xmlns:a16="http://schemas.microsoft.com/office/drawing/2014/main" id="{FE33B0E4-AF21-6349-A71D-7E6A22475D7E}"/>
              </a:ext>
            </a:extLst>
          </p:cNvPr>
          <p:cNvSpPr>
            <a:spLocks noGrp="1"/>
          </p:cNvSpPr>
          <p:nvPr>
            <p:ph type="pic" sz="quarter" idx="15"/>
          </p:nvPr>
        </p:nvSpPr>
        <p:spPr>
          <a:xfrm>
            <a:off x="4453323" y="1293813"/>
            <a:ext cx="3285352" cy="2493962"/>
          </a:xfrm>
        </p:spPr>
        <p:txBody>
          <a:bodyPr/>
          <a:lstStyle/>
          <a:p>
            <a:r>
              <a:rPr kumimoji="1" lang="ja-JP" altLang="en-US"/>
              <a:t>アイコンをクリックして図を追加</a:t>
            </a:r>
          </a:p>
        </p:txBody>
      </p:sp>
      <p:sp>
        <p:nvSpPr>
          <p:cNvPr id="11" name="図プレースホルダー 7">
            <a:extLst>
              <a:ext uri="{FF2B5EF4-FFF2-40B4-BE49-F238E27FC236}">
                <a16:creationId xmlns:a16="http://schemas.microsoft.com/office/drawing/2014/main" id="{019217CE-13EB-DE44-BC82-F65E60099EE2}"/>
              </a:ext>
            </a:extLst>
          </p:cNvPr>
          <p:cNvSpPr>
            <a:spLocks noGrp="1"/>
          </p:cNvSpPr>
          <p:nvPr>
            <p:ph type="pic" sz="quarter" idx="16"/>
          </p:nvPr>
        </p:nvSpPr>
        <p:spPr>
          <a:xfrm>
            <a:off x="8374526" y="1293813"/>
            <a:ext cx="3285351" cy="2493962"/>
          </a:xfrm>
        </p:spPr>
        <p:txBody>
          <a:bodyPr/>
          <a:lstStyle/>
          <a:p>
            <a:r>
              <a:rPr kumimoji="1" lang="ja-JP" altLang="en-US"/>
              <a:t>アイコンをクリックして図を追加</a:t>
            </a:r>
          </a:p>
        </p:txBody>
      </p:sp>
    </p:spTree>
    <p:extLst>
      <p:ext uri="{BB962C8B-B14F-4D97-AF65-F5344CB8AC3E}">
        <p14:creationId xmlns:p14="http://schemas.microsoft.com/office/powerpoint/2010/main" val="2389590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図*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Hiragino Kaku Gothic Pro W6" panose="020B0300000000000000" pitchFamily="34" charset="-128"/>
                <a:ea typeface="Hiragino Sans W3" panose="020B0300000000000000" pitchFamily="34"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515815" y="3892731"/>
            <a:ext cx="11160369" cy="22396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4531DF4-4D48-1D45-8CB2-71C604C941BA}" type="datetimeFigureOut">
              <a:rPr kumimoji="1" lang="ja-JP" altLang="en-US" smtClean="0"/>
              <a:t>2021/10/20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BF6B557-4098-C14D-8DBE-674CA113BF1D}" type="slidenum">
              <a:rPr kumimoji="1" lang="ja-JP" altLang="en-US" smtClean="0"/>
              <a:t>‹#›</a:t>
            </a:fld>
            <a:endParaRPr kumimoji="1" lang="ja-JP" altLang="en-US"/>
          </a:p>
        </p:txBody>
      </p:sp>
      <p:sp>
        <p:nvSpPr>
          <p:cNvPr id="8" name="図プレースホルダー 7">
            <a:extLst>
              <a:ext uri="{FF2B5EF4-FFF2-40B4-BE49-F238E27FC236}">
                <a16:creationId xmlns:a16="http://schemas.microsoft.com/office/drawing/2014/main" id="{8C091EA7-623E-E44B-87D6-E2104BFAD930}"/>
              </a:ext>
            </a:extLst>
          </p:cNvPr>
          <p:cNvSpPr>
            <a:spLocks noGrp="1"/>
          </p:cNvSpPr>
          <p:nvPr>
            <p:ph type="pic" sz="quarter" idx="13"/>
          </p:nvPr>
        </p:nvSpPr>
        <p:spPr>
          <a:xfrm>
            <a:off x="515938" y="1293813"/>
            <a:ext cx="3285353" cy="2493962"/>
          </a:xfrm>
        </p:spPr>
        <p:txBody>
          <a:bodyPr/>
          <a:lstStyle/>
          <a:p>
            <a:r>
              <a:rPr kumimoji="1" lang="ja-JP" altLang="en-US"/>
              <a:t>アイコンをクリックして図を追加</a:t>
            </a:r>
          </a:p>
        </p:txBody>
      </p:sp>
      <p:sp>
        <p:nvSpPr>
          <p:cNvPr id="10" name="図プレースホルダー 7">
            <a:extLst>
              <a:ext uri="{FF2B5EF4-FFF2-40B4-BE49-F238E27FC236}">
                <a16:creationId xmlns:a16="http://schemas.microsoft.com/office/drawing/2014/main" id="{FE33B0E4-AF21-6349-A71D-7E6A22475D7E}"/>
              </a:ext>
            </a:extLst>
          </p:cNvPr>
          <p:cNvSpPr>
            <a:spLocks noGrp="1"/>
          </p:cNvSpPr>
          <p:nvPr>
            <p:ph type="pic" sz="quarter" idx="15"/>
          </p:nvPr>
        </p:nvSpPr>
        <p:spPr>
          <a:xfrm>
            <a:off x="4453323" y="1293813"/>
            <a:ext cx="3285352" cy="2493962"/>
          </a:xfrm>
        </p:spPr>
        <p:txBody>
          <a:bodyPr/>
          <a:lstStyle/>
          <a:p>
            <a:r>
              <a:rPr kumimoji="1" lang="ja-JP" altLang="en-US"/>
              <a:t>アイコンをクリックして図を追加</a:t>
            </a:r>
          </a:p>
        </p:txBody>
      </p:sp>
      <p:sp>
        <p:nvSpPr>
          <p:cNvPr id="11" name="図プレースホルダー 7">
            <a:extLst>
              <a:ext uri="{FF2B5EF4-FFF2-40B4-BE49-F238E27FC236}">
                <a16:creationId xmlns:a16="http://schemas.microsoft.com/office/drawing/2014/main" id="{019217CE-13EB-DE44-BC82-F65E60099EE2}"/>
              </a:ext>
            </a:extLst>
          </p:cNvPr>
          <p:cNvSpPr>
            <a:spLocks noGrp="1"/>
          </p:cNvSpPr>
          <p:nvPr>
            <p:ph type="pic" sz="quarter" idx="16"/>
          </p:nvPr>
        </p:nvSpPr>
        <p:spPr>
          <a:xfrm>
            <a:off x="8374526" y="1293813"/>
            <a:ext cx="3285351" cy="2493962"/>
          </a:xfrm>
        </p:spPr>
        <p:txBody>
          <a:bodyPr/>
          <a:lstStyle/>
          <a:p>
            <a:r>
              <a:rPr kumimoji="1" lang="ja-JP" altLang="en-US"/>
              <a:t>アイコンをクリックして図を追加</a:t>
            </a:r>
          </a:p>
        </p:txBody>
      </p:sp>
    </p:spTree>
    <p:extLst>
      <p:ext uri="{BB962C8B-B14F-4D97-AF65-F5344CB8AC3E}">
        <p14:creationId xmlns:p14="http://schemas.microsoft.com/office/powerpoint/2010/main" val="2266620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グラフ（右大）">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CDC6C0-1BBE-2C4C-A5C5-1BCEE1B592A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65716F0-2D15-514B-9C09-20D38A078FD3}"/>
              </a:ext>
            </a:extLst>
          </p:cNvPr>
          <p:cNvSpPr>
            <a:spLocks noGrp="1"/>
          </p:cNvSpPr>
          <p:nvPr>
            <p:ph type="dt" sz="half" idx="10"/>
          </p:nvPr>
        </p:nvSpPr>
        <p:spPr/>
        <p:txBody>
          <a:bodyPr/>
          <a:lstStyle/>
          <a:p>
            <a:fld id="{A1508B67-2C27-7C40-ABA4-4727492EC525}" type="datetime1">
              <a:rPr kumimoji="1" lang="ja-JP" altLang="en-US" smtClean="0"/>
              <a:t>2021/10/20</a:t>
            </a:fld>
            <a:endParaRPr kumimoji="1" lang="ja-JP" altLang="en-US"/>
          </a:p>
        </p:txBody>
      </p:sp>
      <p:sp>
        <p:nvSpPr>
          <p:cNvPr id="4" name="フッター プレースホルダー 3">
            <a:extLst>
              <a:ext uri="{FF2B5EF4-FFF2-40B4-BE49-F238E27FC236}">
                <a16:creationId xmlns:a16="http://schemas.microsoft.com/office/drawing/2014/main" id="{D08FAC0E-AEE2-5A43-9338-00333C56413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5806B7F-8A77-7E47-A78E-25D490650136}"/>
              </a:ext>
            </a:extLst>
          </p:cNvPr>
          <p:cNvSpPr>
            <a:spLocks noGrp="1"/>
          </p:cNvSpPr>
          <p:nvPr>
            <p:ph type="sldNum" sz="quarter" idx="12"/>
          </p:nvPr>
        </p:nvSpPr>
        <p:spPr/>
        <p:txBody>
          <a:bodyPr/>
          <a:lstStyle/>
          <a:p>
            <a:fld id="{950779AA-A5DB-4344-883E-2066BBEC6C80}" type="slidenum">
              <a:rPr kumimoji="1" lang="ja-JP" altLang="en-US" smtClean="0"/>
              <a:t>‹#›</a:t>
            </a:fld>
            <a:endParaRPr kumimoji="1" lang="ja-JP" altLang="en-US"/>
          </a:p>
        </p:txBody>
      </p:sp>
      <p:sp>
        <p:nvSpPr>
          <p:cNvPr id="6" name="Content Placeholder 2">
            <a:extLst>
              <a:ext uri="{FF2B5EF4-FFF2-40B4-BE49-F238E27FC236}">
                <a16:creationId xmlns:a16="http://schemas.microsoft.com/office/drawing/2014/main" id="{BF67C5AE-7B27-CB4C-BECA-249784C36654}"/>
              </a:ext>
            </a:extLst>
          </p:cNvPr>
          <p:cNvSpPr>
            <a:spLocks noGrp="1"/>
          </p:cNvSpPr>
          <p:nvPr>
            <p:ph idx="1"/>
          </p:nvPr>
        </p:nvSpPr>
        <p:spPr>
          <a:xfrm>
            <a:off x="515816" y="1361098"/>
            <a:ext cx="5392738" cy="477129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グラフ プレースホルダー 7">
            <a:extLst>
              <a:ext uri="{FF2B5EF4-FFF2-40B4-BE49-F238E27FC236}">
                <a16:creationId xmlns:a16="http://schemas.microsoft.com/office/drawing/2014/main" id="{B8DF8E36-3123-9F4B-A362-D8BD714952E9}"/>
              </a:ext>
            </a:extLst>
          </p:cNvPr>
          <p:cNvSpPr>
            <a:spLocks noGrp="1"/>
          </p:cNvSpPr>
          <p:nvPr>
            <p:ph type="chart" sz="quarter" idx="13"/>
          </p:nvPr>
        </p:nvSpPr>
        <p:spPr>
          <a:xfrm>
            <a:off x="6283446" y="1361098"/>
            <a:ext cx="5392738" cy="4771293"/>
          </a:xfrm>
        </p:spPr>
        <p:txBody>
          <a:bodyPr/>
          <a:lstStyle/>
          <a:p>
            <a:r>
              <a:rPr kumimoji="1" lang="ja-JP" altLang="en-US"/>
              <a:t>グラフを追加</a:t>
            </a:r>
          </a:p>
        </p:txBody>
      </p:sp>
    </p:spTree>
    <p:extLst>
      <p:ext uri="{BB962C8B-B14F-4D97-AF65-F5344CB8AC3E}">
        <p14:creationId xmlns:p14="http://schemas.microsoft.com/office/powerpoint/2010/main" val="3271001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217C67C-AB93-3F42-90CB-7DE481573BE2}" type="datetime1">
              <a:rPr kumimoji="1" lang="ja-JP" altLang="en-US" smtClean="0"/>
              <a:t>2021/10/20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7" name="正方形/長方形 6">
            <a:extLst>
              <a:ext uri="{FF2B5EF4-FFF2-40B4-BE49-F238E27FC236}">
                <a16:creationId xmlns:a16="http://schemas.microsoft.com/office/drawing/2014/main" id="{372053E5-9314-9B4E-B1B6-5C8840786971}"/>
              </a:ext>
            </a:extLst>
          </p:cNvPr>
          <p:cNvSpPr/>
          <p:nvPr/>
        </p:nvSpPr>
        <p:spPr>
          <a:xfrm>
            <a:off x="425570" y="3428999"/>
            <a:ext cx="11322677" cy="75159"/>
          </a:xfrm>
          <a:prstGeom prst="rect">
            <a:avLst/>
          </a:prstGeom>
          <a:pattFill prst="dkUpDiag">
            <a:fgClr>
              <a:schemeClr val="accent1">
                <a:lumMod val="40000"/>
                <a:lumOff val="6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06897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左図(4:3)">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CDC6C0-1BBE-2C4C-A5C5-1BCEE1B592A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65716F0-2D15-514B-9C09-20D38A078FD3}"/>
              </a:ext>
            </a:extLst>
          </p:cNvPr>
          <p:cNvSpPr>
            <a:spLocks noGrp="1"/>
          </p:cNvSpPr>
          <p:nvPr>
            <p:ph type="dt" sz="half" idx="10"/>
          </p:nvPr>
        </p:nvSpPr>
        <p:spPr/>
        <p:txBody>
          <a:bodyPr/>
          <a:lstStyle/>
          <a:p>
            <a:fld id="{C1E48E2F-755E-3B47-B2AF-69493A1DFA0B}" type="datetime1">
              <a:rPr kumimoji="1" lang="ja-JP" altLang="en-US" smtClean="0"/>
              <a:t>2021/10/20</a:t>
            </a:fld>
            <a:endParaRPr kumimoji="1" lang="ja-JP" altLang="en-US"/>
          </a:p>
        </p:txBody>
      </p:sp>
      <p:sp>
        <p:nvSpPr>
          <p:cNvPr id="4" name="フッター プレースホルダー 3">
            <a:extLst>
              <a:ext uri="{FF2B5EF4-FFF2-40B4-BE49-F238E27FC236}">
                <a16:creationId xmlns:a16="http://schemas.microsoft.com/office/drawing/2014/main" id="{D08FAC0E-AEE2-5A43-9338-00333C56413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5806B7F-8A77-7E47-A78E-25D490650136}"/>
              </a:ext>
            </a:extLst>
          </p:cNvPr>
          <p:cNvSpPr>
            <a:spLocks noGrp="1"/>
          </p:cNvSpPr>
          <p:nvPr>
            <p:ph type="sldNum" sz="quarter" idx="12"/>
          </p:nvPr>
        </p:nvSpPr>
        <p:spPr/>
        <p:txBody>
          <a:bodyPr/>
          <a:lstStyle/>
          <a:p>
            <a:fld id="{950779AA-A5DB-4344-883E-2066BBEC6C80}" type="slidenum">
              <a:rPr kumimoji="1" lang="ja-JP" altLang="en-US" smtClean="0"/>
              <a:t>‹#›</a:t>
            </a:fld>
            <a:endParaRPr kumimoji="1" lang="ja-JP" altLang="en-US"/>
          </a:p>
        </p:txBody>
      </p:sp>
      <p:sp>
        <p:nvSpPr>
          <p:cNvPr id="6" name="Content Placeholder 2">
            <a:extLst>
              <a:ext uri="{FF2B5EF4-FFF2-40B4-BE49-F238E27FC236}">
                <a16:creationId xmlns:a16="http://schemas.microsoft.com/office/drawing/2014/main" id="{BF67C5AE-7B27-CB4C-BECA-249784C36654}"/>
              </a:ext>
            </a:extLst>
          </p:cNvPr>
          <p:cNvSpPr>
            <a:spLocks noGrp="1"/>
          </p:cNvSpPr>
          <p:nvPr>
            <p:ph idx="1"/>
          </p:nvPr>
        </p:nvSpPr>
        <p:spPr>
          <a:xfrm>
            <a:off x="4650029" y="1359177"/>
            <a:ext cx="7026155" cy="477129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1" name="図プレースホルダー 10">
            <a:extLst>
              <a:ext uri="{FF2B5EF4-FFF2-40B4-BE49-F238E27FC236}">
                <a16:creationId xmlns:a16="http://schemas.microsoft.com/office/drawing/2014/main" id="{9BC5FC2A-B005-B145-8A59-C407AB256E03}"/>
              </a:ext>
            </a:extLst>
          </p:cNvPr>
          <p:cNvSpPr>
            <a:spLocks noGrp="1" noChangeAspect="1"/>
          </p:cNvSpPr>
          <p:nvPr>
            <p:ph type="pic" sz="quarter" idx="14"/>
          </p:nvPr>
        </p:nvSpPr>
        <p:spPr>
          <a:xfrm>
            <a:off x="543044" y="1355188"/>
            <a:ext cx="3584455" cy="4779273"/>
          </a:xfrm>
        </p:spPr>
        <p:txBody>
          <a:bodyPr/>
          <a:lstStyle/>
          <a:p>
            <a:r>
              <a:rPr kumimoji="1" lang="ja-JP" altLang="en-US"/>
              <a:t>アイコンをクリックして図を追加</a:t>
            </a:r>
          </a:p>
        </p:txBody>
      </p:sp>
    </p:spTree>
    <p:extLst>
      <p:ext uri="{BB962C8B-B14F-4D97-AF65-F5344CB8AC3E}">
        <p14:creationId xmlns:p14="http://schemas.microsoft.com/office/powerpoint/2010/main" val="19282413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A7A9E6-C127-1D4B-B87F-58C0400A1A05}" type="datetime1">
              <a:rPr kumimoji="1" lang="ja-JP" altLang="en-US" smtClean="0"/>
              <a:t>2021/10/20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0779AA-A5DB-4344-883E-2066BBEC6C80}" type="slidenum">
              <a:rPr kumimoji="1" lang="ja-JP" altLang="en-US" smtClean="0"/>
              <a:t>‹#›</a:t>
            </a:fld>
            <a:endParaRPr kumimoji="1" lang="ja-JP" altLang="en-US"/>
          </a:p>
        </p:txBody>
      </p:sp>
    </p:spTree>
    <p:extLst>
      <p:ext uri="{BB962C8B-B14F-4D97-AF65-F5344CB8AC3E}">
        <p14:creationId xmlns:p14="http://schemas.microsoft.com/office/powerpoint/2010/main" val="736690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図*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Hiragino Kaku Gothic Pro W6" panose="020B0300000000000000" pitchFamily="34" charset="-128"/>
                <a:ea typeface="Hiragino Sans W3" panose="020B0300000000000000" pitchFamily="34"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515815" y="3892731"/>
            <a:ext cx="11160369" cy="22396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E175738-91DF-574F-AF4D-328E2167B0EA}" type="datetime1">
              <a:rPr kumimoji="1" lang="ja-JP" altLang="en-US" smtClean="0"/>
              <a:t>2021/10/20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0779AA-A5DB-4344-883E-2066BBEC6C80}" type="slidenum">
              <a:rPr kumimoji="1" lang="ja-JP" altLang="en-US" smtClean="0"/>
              <a:t>‹#›</a:t>
            </a:fld>
            <a:endParaRPr kumimoji="1" lang="ja-JP" altLang="en-US"/>
          </a:p>
        </p:txBody>
      </p:sp>
      <p:sp>
        <p:nvSpPr>
          <p:cNvPr id="8" name="図プレースホルダー 7">
            <a:extLst>
              <a:ext uri="{FF2B5EF4-FFF2-40B4-BE49-F238E27FC236}">
                <a16:creationId xmlns:a16="http://schemas.microsoft.com/office/drawing/2014/main" id="{8C091EA7-623E-E44B-87D6-E2104BFAD930}"/>
              </a:ext>
            </a:extLst>
          </p:cNvPr>
          <p:cNvSpPr>
            <a:spLocks noGrp="1"/>
          </p:cNvSpPr>
          <p:nvPr>
            <p:ph type="pic" sz="quarter" idx="13"/>
          </p:nvPr>
        </p:nvSpPr>
        <p:spPr>
          <a:xfrm>
            <a:off x="515938" y="1293813"/>
            <a:ext cx="3285353" cy="2493962"/>
          </a:xfrm>
        </p:spPr>
        <p:txBody>
          <a:bodyPr/>
          <a:lstStyle/>
          <a:p>
            <a:r>
              <a:rPr kumimoji="1" lang="ja-JP" altLang="en-US"/>
              <a:t>アイコンをクリックして図を追加</a:t>
            </a:r>
          </a:p>
        </p:txBody>
      </p:sp>
      <p:sp>
        <p:nvSpPr>
          <p:cNvPr id="10" name="図プレースホルダー 7">
            <a:extLst>
              <a:ext uri="{FF2B5EF4-FFF2-40B4-BE49-F238E27FC236}">
                <a16:creationId xmlns:a16="http://schemas.microsoft.com/office/drawing/2014/main" id="{FE33B0E4-AF21-6349-A71D-7E6A22475D7E}"/>
              </a:ext>
            </a:extLst>
          </p:cNvPr>
          <p:cNvSpPr>
            <a:spLocks noGrp="1"/>
          </p:cNvSpPr>
          <p:nvPr>
            <p:ph type="pic" sz="quarter" idx="15"/>
          </p:nvPr>
        </p:nvSpPr>
        <p:spPr>
          <a:xfrm>
            <a:off x="4453323" y="1293813"/>
            <a:ext cx="3285352" cy="2493962"/>
          </a:xfrm>
        </p:spPr>
        <p:txBody>
          <a:bodyPr/>
          <a:lstStyle/>
          <a:p>
            <a:r>
              <a:rPr kumimoji="1" lang="ja-JP" altLang="en-US"/>
              <a:t>アイコンをクリックして図を追加</a:t>
            </a:r>
          </a:p>
        </p:txBody>
      </p:sp>
      <p:sp>
        <p:nvSpPr>
          <p:cNvPr id="11" name="図プレースホルダー 7">
            <a:extLst>
              <a:ext uri="{FF2B5EF4-FFF2-40B4-BE49-F238E27FC236}">
                <a16:creationId xmlns:a16="http://schemas.microsoft.com/office/drawing/2014/main" id="{019217CE-13EB-DE44-BC82-F65E60099EE2}"/>
              </a:ext>
            </a:extLst>
          </p:cNvPr>
          <p:cNvSpPr>
            <a:spLocks noGrp="1"/>
          </p:cNvSpPr>
          <p:nvPr>
            <p:ph type="pic" sz="quarter" idx="16"/>
          </p:nvPr>
        </p:nvSpPr>
        <p:spPr>
          <a:xfrm>
            <a:off x="8374526" y="1293813"/>
            <a:ext cx="3285351" cy="2493962"/>
          </a:xfrm>
        </p:spPr>
        <p:txBody>
          <a:bodyPr/>
          <a:lstStyle/>
          <a:p>
            <a:r>
              <a:rPr kumimoji="1" lang="ja-JP" altLang="en-US"/>
              <a:t>アイコンをクリックして図を追加</a:t>
            </a:r>
          </a:p>
        </p:txBody>
      </p:sp>
    </p:spTree>
    <p:extLst>
      <p:ext uri="{BB962C8B-B14F-4D97-AF65-F5344CB8AC3E}">
        <p14:creationId xmlns:p14="http://schemas.microsoft.com/office/powerpoint/2010/main" val="7333741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グラフ（右大）">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CDC6C0-1BBE-2C4C-A5C5-1BCEE1B592A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65716F0-2D15-514B-9C09-20D38A078FD3}"/>
              </a:ext>
            </a:extLst>
          </p:cNvPr>
          <p:cNvSpPr>
            <a:spLocks noGrp="1"/>
          </p:cNvSpPr>
          <p:nvPr>
            <p:ph type="dt" sz="half" idx="10"/>
          </p:nvPr>
        </p:nvSpPr>
        <p:spPr/>
        <p:txBody>
          <a:bodyPr/>
          <a:lstStyle/>
          <a:p>
            <a:fld id="{A1508B67-2C27-7C40-ABA4-4727492EC525}" type="datetime1">
              <a:rPr kumimoji="1" lang="ja-JP" altLang="en-US" smtClean="0"/>
              <a:t>2021/10/20</a:t>
            </a:fld>
            <a:endParaRPr kumimoji="1" lang="ja-JP" altLang="en-US"/>
          </a:p>
        </p:txBody>
      </p:sp>
      <p:sp>
        <p:nvSpPr>
          <p:cNvPr id="4" name="フッター プレースホルダー 3">
            <a:extLst>
              <a:ext uri="{FF2B5EF4-FFF2-40B4-BE49-F238E27FC236}">
                <a16:creationId xmlns:a16="http://schemas.microsoft.com/office/drawing/2014/main" id="{D08FAC0E-AEE2-5A43-9338-00333C56413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5806B7F-8A77-7E47-A78E-25D490650136}"/>
              </a:ext>
            </a:extLst>
          </p:cNvPr>
          <p:cNvSpPr>
            <a:spLocks noGrp="1"/>
          </p:cNvSpPr>
          <p:nvPr>
            <p:ph type="sldNum" sz="quarter" idx="12"/>
          </p:nvPr>
        </p:nvSpPr>
        <p:spPr/>
        <p:txBody>
          <a:bodyPr/>
          <a:lstStyle/>
          <a:p>
            <a:fld id="{950779AA-A5DB-4344-883E-2066BBEC6C80}" type="slidenum">
              <a:rPr kumimoji="1" lang="ja-JP" altLang="en-US" smtClean="0"/>
              <a:t>‹#›</a:t>
            </a:fld>
            <a:endParaRPr kumimoji="1" lang="ja-JP" altLang="en-US"/>
          </a:p>
        </p:txBody>
      </p:sp>
      <p:sp>
        <p:nvSpPr>
          <p:cNvPr id="6" name="Content Placeholder 2">
            <a:extLst>
              <a:ext uri="{FF2B5EF4-FFF2-40B4-BE49-F238E27FC236}">
                <a16:creationId xmlns:a16="http://schemas.microsoft.com/office/drawing/2014/main" id="{BF67C5AE-7B27-CB4C-BECA-249784C36654}"/>
              </a:ext>
            </a:extLst>
          </p:cNvPr>
          <p:cNvSpPr>
            <a:spLocks noGrp="1"/>
          </p:cNvSpPr>
          <p:nvPr>
            <p:ph idx="1"/>
          </p:nvPr>
        </p:nvSpPr>
        <p:spPr>
          <a:xfrm>
            <a:off x="515816" y="1361098"/>
            <a:ext cx="5392738" cy="477129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グラフ プレースホルダー 7">
            <a:extLst>
              <a:ext uri="{FF2B5EF4-FFF2-40B4-BE49-F238E27FC236}">
                <a16:creationId xmlns:a16="http://schemas.microsoft.com/office/drawing/2014/main" id="{B8DF8E36-3123-9F4B-A362-D8BD714952E9}"/>
              </a:ext>
            </a:extLst>
          </p:cNvPr>
          <p:cNvSpPr>
            <a:spLocks noGrp="1"/>
          </p:cNvSpPr>
          <p:nvPr>
            <p:ph type="chart" sz="quarter" idx="13"/>
          </p:nvPr>
        </p:nvSpPr>
        <p:spPr>
          <a:xfrm>
            <a:off x="6283446" y="1361098"/>
            <a:ext cx="5392738" cy="4771293"/>
          </a:xfrm>
        </p:spPr>
        <p:txBody>
          <a:bodyPr/>
          <a:lstStyle/>
          <a:p>
            <a:r>
              <a:rPr kumimoji="1" lang="ja-JP" altLang="en-US"/>
              <a:t>グラフを追加</a:t>
            </a:r>
          </a:p>
        </p:txBody>
      </p:sp>
    </p:spTree>
    <p:extLst>
      <p:ext uri="{BB962C8B-B14F-4D97-AF65-F5344CB8AC3E}">
        <p14:creationId xmlns:p14="http://schemas.microsoft.com/office/powerpoint/2010/main" val="27239702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3754" y="2294627"/>
            <a:ext cx="11322677" cy="1215337"/>
          </a:xfrm>
          <a:prstGeom prst="rect">
            <a:avLst/>
          </a:prstGeom>
        </p:spPr>
        <p:txBody>
          <a:bodyPr anchor="b"/>
          <a:lstStyle>
            <a:lvl1pPr algn="ctr">
              <a:defRPr sz="6000" baseline="0">
                <a:solidFill>
                  <a:schemeClr val="tx1"/>
                </a:solidFill>
                <a:latin typeface="Futura Medium" panose="020B0602020204020303" pitchFamily="34" charset="-79"/>
                <a:ea typeface="ヒラギノ角ゴ ProN W3" panose="020B0300000000000000" pitchFamily="34" charset="-128"/>
                <a:cs typeface="Futura Medium" panose="020B0602020204020303" pitchFamily="34" charset="-79"/>
              </a:defRPr>
            </a:lvl1pPr>
          </a:lstStyle>
          <a:p>
            <a:r>
              <a:rPr lang="ja-JP" altLang="en-US"/>
              <a:t>タイトル</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Tree>
    <p:extLst>
      <p:ext uri="{BB962C8B-B14F-4D97-AF65-F5344CB8AC3E}">
        <p14:creationId xmlns:p14="http://schemas.microsoft.com/office/powerpoint/2010/main" val="10333251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817" y="1003852"/>
            <a:ext cx="11160369" cy="5128541"/>
          </a:xfrm>
          <a:prstGeom prst="rect">
            <a:avLst/>
          </a:prstGeom>
        </p:spPr>
        <p:txBody>
          <a:bodyPr/>
          <a:lstStyle>
            <a:lvl1pPr>
              <a:lnSpc>
                <a:spcPct val="100000"/>
              </a:lnSpc>
              <a:spcBef>
                <a:spcPts val="0"/>
              </a:spcBef>
              <a:spcAft>
                <a:spcPts val="1200"/>
              </a:spcAft>
              <a:defRPr sz="2000"/>
            </a:lvl1pPr>
            <a:lvl2pPr>
              <a:lnSpc>
                <a:spcPct val="100000"/>
              </a:lnSpc>
              <a:spcBef>
                <a:spcPts val="0"/>
              </a:spcBef>
              <a:spcAft>
                <a:spcPts val="1200"/>
              </a:spcAft>
              <a:defRPr sz="1800"/>
            </a:lvl2pPr>
            <a:lvl3pPr>
              <a:lnSpc>
                <a:spcPct val="100000"/>
              </a:lnSpc>
              <a:spcBef>
                <a:spcPts val="0"/>
              </a:spcBef>
              <a:spcAft>
                <a:spcPts val="1200"/>
              </a:spcAft>
              <a:defRPr sz="1600"/>
            </a:lvl3pPr>
            <a:lvl4pPr>
              <a:lnSpc>
                <a:spcPct val="100000"/>
              </a:lnSpc>
              <a:spcBef>
                <a:spcPts val="0"/>
              </a:spcBef>
              <a:spcAft>
                <a:spcPts val="1200"/>
              </a:spcAft>
              <a:defRPr sz="1400"/>
            </a:lvl4pPr>
            <a:lvl5pPr>
              <a:lnSpc>
                <a:spcPct val="100000"/>
              </a:lnSpc>
              <a:spcBef>
                <a:spcPts val="0"/>
              </a:spcBef>
              <a:spcAft>
                <a:spcPts val="1200"/>
              </a:spcAft>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4531DF4-4D48-1D45-8CB2-71C604C941BA}" type="datetimeFigureOut">
              <a:rPr kumimoji="1" lang="ja-JP" altLang="en-US" smtClean="0"/>
              <a:t>2021/10/20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BF6B557-4098-C14D-8DBE-674CA113BF1D}"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442C7667-5100-4D4F-8341-76AD6C34FD3E}"/>
              </a:ext>
            </a:extLst>
          </p:cNvPr>
          <p:cNvSpPr/>
          <p:nvPr/>
        </p:nvSpPr>
        <p:spPr>
          <a:xfrm>
            <a:off x="0" y="0"/>
            <a:ext cx="12189068" cy="779893"/>
          </a:xfrm>
          <a:prstGeom prst="rect">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lnSpc>
                <a:spcPct val="100000"/>
              </a:lnSpc>
            </a:pPr>
            <a:endParaRPr kumimoji="1" lang="ja-JP" altLang="en-US" sz="1800"/>
          </a:p>
        </p:txBody>
      </p:sp>
      <p:sp>
        <p:nvSpPr>
          <p:cNvPr id="2" name="Title 1"/>
          <p:cNvSpPr>
            <a:spLocks noGrp="1"/>
          </p:cNvSpPr>
          <p:nvPr>
            <p:ph type="title"/>
          </p:nvPr>
        </p:nvSpPr>
        <p:spPr>
          <a:xfrm>
            <a:off x="2932" y="0"/>
            <a:ext cx="11160369" cy="779892"/>
          </a:xfrm>
          <a:prstGeom prst="rect">
            <a:avLst/>
          </a:prstGeom>
        </p:spPr>
        <p:txBody>
          <a:bodyPr anchor="ctr"/>
          <a:lstStyle>
            <a:lvl1pPr>
              <a:lnSpc>
                <a:spcPct val="100000"/>
              </a:lnSpc>
              <a:defRPr baseline="0">
                <a:solidFill>
                  <a:schemeClr val="bg1"/>
                </a:solidFill>
                <a:latin typeface="Futura" panose="020B0602020204020303" pitchFamily="34" charset="-79"/>
                <a:ea typeface="ヒラギノ角ゴシック W3" panose="020B0300000000000000" pitchFamily="34" charset="-128"/>
              </a:defRPr>
            </a:lvl1pPr>
          </a:lstStyle>
          <a:p>
            <a:r>
              <a:rPr lang="ja-JP" altLang="en-US"/>
              <a:t>マスター タイトルの書式設定</a:t>
            </a:r>
            <a:endParaRPr lang="en-US" dirty="0"/>
          </a:p>
        </p:txBody>
      </p:sp>
    </p:spTree>
    <p:extLst>
      <p:ext uri="{BB962C8B-B14F-4D97-AF65-F5344CB8AC3E}">
        <p14:creationId xmlns:p14="http://schemas.microsoft.com/office/powerpoint/2010/main" val="23764054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3" name="日付プレースホルダー 2">
            <a:extLst>
              <a:ext uri="{FF2B5EF4-FFF2-40B4-BE49-F238E27FC236}">
                <a16:creationId xmlns:a16="http://schemas.microsoft.com/office/drawing/2014/main" id="{100D4BD5-419B-F348-B6FF-29739DF5BC07}"/>
              </a:ext>
            </a:extLst>
          </p:cNvPr>
          <p:cNvSpPr>
            <a:spLocks noGrp="1"/>
          </p:cNvSpPr>
          <p:nvPr>
            <p:ph type="dt" sz="half" idx="10"/>
          </p:nvPr>
        </p:nvSpPr>
        <p:spPr/>
        <p:txBody>
          <a:bodyPr/>
          <a:lstStyle/>
          <a:p>
            <a:fld id="{D4531DF4-4D48-1D45-8CB2-71C604C941BA}" type="datetimeFigureOut">
              <a:rPr kumimoji="1" lang="ja-JP" altLang="en-US" smtClean="0"/>
              <a:t>2021/10/20</a:t>
            </a:fld>
            <a:endParaRPr kumimoji="1" lang="ja-JP" altLang="en-US"/>
          </a:p>
        </p:txBody>
      </p:sp>
      <p:sp>
        <p:nvSpPr>
          <p:cNvPr id="4" name="フッター プレースホルダー 3">
            <a:extLst>
              <a:ext uri="{FF2B5EF4-FFF2-40B4-BE49-F238E27FC236}">
                <a16:creationId xmlns:a16="http://schemas.microsoft.com/office/drawing/2014/main" id="{3F028684-1DE2-064B-A97D-B78A91EE3A2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01B9B1F-1910-4244-907A-DD80D5B3B059}"/>
              </a:ext>
            </a:extLst>
          </p:cNvPr>
          <p:cNvSpPr>
            <a:spLocks noGrp="1"/>
          </p:cNvSpPr>
          <p:nvPr>
            <p:ph type="sldNum" sz="quarter" idx="12"/>
          </p:nvPr>
        </p:nvSpPr>
        <p:spPr/>
        <p:txBody>
          <a:bodyPr/>
          <a:lstStyle/>
          <a:p>
            <a:fld id="{CBF6B557-4098-C14D-8DBE-674CA113BF1D}" type="slidenum">
              <a:rPr kumimoji="1" lang="ja-JP" altLang="en-US" smtClean="0"/>
              <a:t>‹#›</a:t>
            </a:fld>
            <a:endParaRPr kumimoji="1" lang="ja-JP" altLang="en-US"/>
          </a:p>
        </p:txBody>
      </p:sp>
      <p:sp>
        <p:nvSpPr>
          <p:cNvPr id="7" name="コンテンツ プレースホルダー 6">
            <a:extLst>
              <a:ext uri="{FF2B5EF4-FFF2-40B4-BE49-F238E27FC236}">
                <a16:creationId xmlns:a16="http://schemas.microsoft.com/office/drawing/2014/main" id="{EFA0A4D2-1E1A-4F4F-BF84-DB9A241684A9}"/>
              </a:ext>
            </a:extLst>
          </p:cNvPr>
          <p:cNvSpPr>
            <a:spLocks noGrp="1"/>
          </p:cNvSpPr>
          <p:nvPr>
            <p:ph sz="quarter" idx="13"/>
          </p:nvPr>
        </p:nvSpPr>
        <p:spPr>
          <a:xfrm>
            <a:off x="614568" y="675861"/>
            <a:ext cx="10962861" cy="5506278"/>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8009024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CA171AE2-CDE6-1A48-B0F1-A491377A614C}"/>
              </a:ext>
            </a:extLst>
          </p:cNvPr>
          <p:cNvSpPr>
            <a:spLocks noGrp="1"/>
          </p:cNvSpPr>
          <p:nvPr>
            <p:ph sz="quarter" idx="13"/>
          </p:nvPr>
        </p:nvSpPr>
        <p:spPr>
          <a:xfrm>
            <a:off x="2159793" y="2812773"/>
            <a:ext cx="7872413" cy="1232454"/>
          </a:xfrm>
          <a:prstGeom prst="rect">
            <a:avLst/>
          </a:prstGeom>
        </p:spPr>
        <p:txBody>
          <a:bodyPr/>
          <a:lstStyle>
            <a:lvl1pPr>
              <a:defRPr baseline="0">
                <a:latin typeface="Helvetica Neue" panose="02000503000000020004" pitchFamily="2" charset="0"/>
                <a:ea typeface="ヒラギノ角ゴ ProN W3" panose="020B0300000000000000" pitchFamily="34" charset="-128"/>
              </a:defRPr>
            </a:lvl1pPr>
            <a:lvl2pPr>
              <a:defRPr baseline="0">
                <a:latin typeface="Helvetica Neue" panose="02000503000000020004" pitchFamily="2" charset="0"/>
                <a:ea typeface="ヒラギノ角ゴ ProN W3" panose="020B0300000000000000" pitchFamily="34" charset="-128"/>
              </a:defRPr>
            </a:lvl2pPr>
            <a:lvl3pPr>
              <a:defRPr baseline="0">
                <a:latin typeface="Helvetica Neue" panose="02000503000000020004" pitchFamily="2" charset="0"/>
                <a:ea typeface="ヒラギノ角ゴ ProN W3" panose="020B0300000000000000" pitchFamily="34" charset="-128"/>
              </a:defRPr>
            </a:lvl3pPr>
            <a:lvl4pPr>
              <a:defRPr baseline="0">
                <a:latin typeface="Helvetica Neue" panose="02000503000000020004" pitchFamily="2" charset="0"/>
                <a:ea typeface="ヒラギノ角ゴ ProN W3" panose="020B0300000000000000" pitchFamily="34" charset="-128"/>
              </a:defRPr>
            </a:lvl4pPr>
            <a:lvl5pPr>
              <a:defRPr baseline="0">
                <a:latin typeface="Helvetica Neue" panose="02000503000000020004" pitchFamily="2" charset="0"/>
                <a:ea typeface="ヒラギノ角ゴ ProN W3" panose="020B0300000000000000" pitchFamily="34"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48180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図*3の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Hiragino Kaku Gothic Pro W6" panose="020B0300000000000000" pitchFamily="34" charset="-128"/>
                <a:ea typeface="Hiragino Sans W3" panose="020B0300000000000000" pitchFamily="34"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515816" y="3892731"/>
            <a:ext cx="3063876" cy="22396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4531DF4-4D48-1D45-8CB2-71C604C941BA}" type="datetimeFigureOut">
              <a:rPr kumimoji="1" lang="ja-JP" altLang="en-US" smtClean="0"/>
              <a:t>2021/10/20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BF6B557-4098-C14D-8DBE-674CA113BF1D}" type="slidenum">
              <a:rPr kumimoji="1" lang="ja-JP" altLang="en-US" smtClean="0"/>
              <a:t>‹#›</a:t>
            </a:fld>
            <a:endParaRPr kumimoji="1" lang="ja-JP" altLang="en-US"/>
          </a:p>
        </p:txBody>
      </p:sp>
      <p:sp>
        <p:nvSpPr>
          <p:cNvPr id="8" name="図プレースホルダー 7">
            <a:extLst>
              <a:ext uri="{FF2B5EF4-FFF2-40B4-BE49-F238E27FC236}">
                <a16:creationId xmlns:a16="http://schemas.microsoft.com/office/drawing/2014/main" id="{8C091EA7-623E-E44B-87D6-E2104BFAD930}"/>
              </a:ext>
            </a:extLst>
          </p:cNvPr>
          <p:cNvSpPr>
            <a:spLocks noGrp="1"/>
          </p:cNvSpPr>
          <p:nvPr>
            <p:ph type="pic" sz="quarter" idx="13"/>
          </p:nvPr>
        </p:nvSpPr>
        <p:spPr>
          <a:xfrm>
            <a:off x="515938" y="1293813"/>
            <a:ext cx="3063875" cy="2493962"/>
          </a:xfrm>
        </p:spPr>
        <p:txBody>
          <a:bodyPr/>
          <a:lstStyle/>
          <a:p>
            <a:r>
              <a:rPr kumimoji="1" lang="ja-JP" altLang="en-US"/>
              <a:t>アイコンをクリックして図を追加</a:t>
            </a:r>
          </a:p>
        </p:txBody>
      </p:sp>
      <p:sp>
        <p:nvSpPr>
          <p:cNvPr id="10" name="図プレースホルダー 7">
            <a:extLst>
              <a:ext uri="{FF2B5EF4-FFF2-40B4-BE49-F238E27FC236}">
                <a16:creationId xmlns:a16="http://schemas.microsoft.com/office/drawing/2014/main" id="{FE33B0E4-AF21-6349-A71D-7E6A22475D7E}"/>
              </a:ext>
            </a:extLst>
          </p:cNvPr>
          <p:cNvSpPr>
            <a:spLocks noGrp="1"/>
          </p:cNvSpPr>
          <p:nvPr>
            <p:ph type="pic" sz="quarter" idx="15"/>
          </p:nvPr>
        </p:nvSpPr>
        <p:spPr>
          <a:xfrm>
            <a:off x="4564062" y="1293813"/>
            <a:ext cx="3063875" cy="2493962"/>
          </a:xfrm>
        </p:spPr>
        <p:txBody>
          <a:bodyPr/>
          <a:lstStyle/>
          <a:p>
            <a:r>
              <a:rPr kumimoji="1" lang="ja-JP" altLang="en-US"/>
              <a:t>アイコンをクリックして図を追加</a:t>
            </a:r>
          </a:p>
        </p:txBody>
      </p:sp>
      <p:sp>
        <p:nvSpPr>
          <p:cNvPr id="11" name="図プレースホルダー 7">
            <a:extLst>
              <a:ext uri="{FF2B5EF4-FFF2-40B4-BE49-F238E27FC236}">
                <a16:creationId xmlns:a16="http://schemas.microsoft.com/office/drawing/2014/main" id="{019217CE-13EB-DE44-BC82-F65E60099EE2}"/>
              </a:ext>
            </a:extLst>
          </p:cNvPr>
          <p:cNvSpPr>
            <a:spLocks noGrp="1"/>
          </p:cNvSpPr>
          <p:nvPr>
            <p:ph type="pic" sz="quarter" idx="16"/>
          </p:nvPr>
        </p:nvSpPr>
        <p:spPr>
          <a:xfrm>
            <a:off x="8596002" y="1293813"/>
            <a:ext cx="3063875" cy="2493962"/>
          </a:xfrm>
        </p:spPr>
        <p:txBody>
          <a:bodyPr/>
          <a:lstStyle/>
          <a:p>
            <a:r>
              <a:rPr kumimoji="1" lang="ja-JP" altLang="en-US"/>
              <a:t>アイコンをクリックして図を追加</a:t>
            </a:r>
          </a:p>
        </p:txBody>
      </p:sp>
      <p:sp>
        <p:nvSpPr>
          <p:cNvPr id="12" name="Content Placeholder 2">
            <a:extLst>
              <a:ext uri="{FF2B5EF4-FFF2-40B4-BE49-F238E27FC236}">
                <a16:creationId xmlns:a16="http://schemas.microsoft.com/office/drawing/2014/main" id="{EFD1AEE3-74A7-9646-9781-B54633785156}"/>
              </a:ext>
            </a:extLst>
          </p:cNvPr>
          <p:cNvSpPr>
            <a:spLocks noGrp="1"/>
          </p:cNvSpPr>
          <p:nvPr>
            <p:ph idx="17"/>
          </p:nvPr>
        </p:nvSpPr>
        <p:spPr>
          <a:xfrm>
            <a:off x="4564062" y="3892197"/>
            <a:ext cx="3063876" cy="22396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3" name="Content Placeholder 2">
            <a:extLst>
              <a:ext uri="{FF2B5EF4-FFF2-40B4-BE49-F238E27FC236}">
                <a16:creationId xmlns:a16="http://schemas.microsoft.com/office/drawing/2014/main" id="{F55DBA05-35A5-2545-909C-8AFA538D8C06}"/>
              </a:ext>
            </a:extLst>
          </p:cNvPr>
          <p:cNvSpPr>
            <a:spLocks noGrp="1"/>
          </p:cNvSpPr>
          <p:nvPr>
            <p:ph idx="18"/>
          </p:nvPr>
        </p:nvSpPr>
        <p:spPr>
          <a:xfrm>
            <a:off x="8596001" y="3892197"/>
            <a:ext cx="3063876" cy="22396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Tree>
    <p:extLst>
      <p:ext uri="{BB962C8B-B14F-4D97-AF65-F5344CB8AC3E}">
        <p14:creationId xmlns:p14="http://schemas.microsoft.com/office/powerpoint/2010/main" val="2977488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グラフ（右大）">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CDC6C0-1BBE-2C4C-A5C5-1BCEE1B592A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65716F0-2D15-514B-9C09-20D38A078FD3}"/>
              </a:ext>
            </a:extLst>
          </p:cNvPr>
          <p:cNvSpPr>
            <a:spLocks noGrp="1"/>
          </p:cNvSpPr>
          <p:nvPr>
            <p:ph type="dt" sz="half" idx="10"/>
          </p:nvPr>
        </p:nvSpPr>
        <p:spPr/>
        <p:txBody>
          <a:bodyPr/>
          <a:lstStyle/>
          <a:p>
            <a:fld id="{D4531DF4-4D48-1D45-8CB2-71C604C941BA}" type="datetimeFigureOut">
              <a:rPr kumimoji="1" lang="ja-JP" altLang="en-US" smtClean="0"/>
              <a:t>2021/10/20</a:t>
            </a:fld>
            <a:endParaRPr kumimoji="1" lang="ja-JP" altLang="en-US"/>
          </a:p>
        </p:txBody>
      </p:sp>
      <p:sp>
        <p:nvSpPr>
          <p:cNvPr id="4" name="フッター プレースホルダー 3">
            <a:extLst>
              <a:ext uri="{FF2B5EF4-FFF2-40B4-BE49-F238E27FC236}">
                <a16:creationId xmlns:a16="http://schemas.microsoft.com/office/drawing/2014/main" id="{D08FAC0E-AEE2-5A43-9338-00333C56413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5806B7F-8A77-7E47-A78E-25D490650136}"/>
              </a:ext>
            </a:extLst>
          </p:cNvPr>
          <p:cNvSpPr>
            <a:spLocks noGrp="1"/>
          </p:cNvSpPr>
          <p:nvPr>
            <p:ph type="sldNum" sz="quarter" idx="12"/>
          </p:nvPr>
        </p:nvSpPr>
        <p:spPr/>
        <p:txBody>
          <a:bodyPr/>
          <a:lstStyle/>
          <a:p>
            <a:fld id="{CBF6B557-4098-C14D-8DBE-674CA113BF1D}" type="slidenum">
              <a:rPr kumimoji="1" lang="ja-JP" altLang="en-US" smtClean="0"/>
              <a:t>‹#›</a:t>
            </a:fld>
            <a:endParaRPr kumimoji="1" lang="ja-JP" altLang="en-US"/>
          </a:p>
        </p:txBody>
      </p:sp>
      <p:sp>
        <p:nvSpPr>
          <p:cNvPr id="6" name="Content Placeholder 2">
            <a:extLst>
              <a:ext uri="{FF2B5EF4-FFF2-40B4-BE49-F238E27FC236}">
                <a16:creationId xmlns:a16="http://schemas.microsoft.com/office/drawing/2014/main" id="{BF67C5AE-7B27-CB4C-BECA-249784C36654}"/>
              </a:ext>
            </a:extLst>
          </p:cNvPr>
          <p:cNvSpPr>
            <a:spLocks noGrp="1"/>
          </p:cNvSpPr>
          <p:nvPr>
            <p:ph idx="1"/>
          </p:nvPr>
        </p:nvSpPr>
        <p:spPr>
          <a:xfrm>
            <a:off x="515816" y="1361098"/>
            <a:ext cx="5392738" cy="477129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グラフ プレースホルダー 7">
            <a:extLst>
              <a:ext uri="{FF2B5EF4-FFF2-40B4-BE49-F238E27FC236}">
                <a16:creationId xmlns:a16="http://schemas.microsoft.com/office/drawing/2014/main" id="{B8DF8E36-3123-9F4B-A362-D8BD714952E9}"/>
              </a:ext>
            </a:extLst>
          </p:cNvPr>
          <p:cNvSpPr>
            <a:spLocks noGrp="1"/>
          </p:cNvSpPr>
          <p:nvPr>
            <p:ph type="chart" sz="quarter" idx="13"/>
          </p:nvPr>
        </p:nvSpPr>
        <p:spPr>
          <a:xfrm>
            <a:off x="6283446" y="1361098"/>
            <a:ext cx="5392738" cy="4771293"/>
          </a:xfrm>
        </p:spPr>
        <p:txBody>
          <a:bodyPr/>
          <a:lstStyle/>
          <a:p>
            <a:r>
              <a:rPr kumimoji="1" lang="ja-JP" altLang="en-US"/>
              <a:t>グラフを追加</a:t>
            </a:r>
          </a:p>
        </p:txBody>
      </p:sp>
    </p:spTree>
    <p:extLst>
      <p:ext uri="{BB962C8B-B14F-4D97-AF65-F5344CB8AC3E}">
        <p14:creationId xmlns:p14="http://schemas.microsoft.com/office/powerpoint/2010/main" val="2073774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左図(4:3)">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CDC6C0-1BBE-2C4C-A5C5-1BCEE1B592A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65716F0-2D15-514B-9C09-20D38A078FD3}"/>
              </a:ext>
            </a:extLst>
          </p:cNvPr>
          <p:cNvSpPr>
            <a:spLocks noGrp="1"/>
          </p:cNvSpPr>
          <p:nvPr>
            <p:ph type="dt" sz="half" idx="10"/>
          </p:nvPr>
        </p:nvSpPr>
        <p:spPr/>
        <p:txBody>
          <a:bodyPr/>
          <a:lstStyle/>
          <a:p>
            <a:fld id="{D4531DF4-4D48-1D45-8CB2-71C604C941BA}" type="datetimeFigureOut">
              <a:rPr kumimoji="1" lang="ja-JP" altLang="en-US" smtClean="0"/>
              <a:t>2021/10/20</a:t>
            </a:fld>
            <a:endParaRPr kumimoji="1" lang="ja-JP" altLang="en-US"/>
          </a:p>
        </p:txBody>
      </p:sp>
      <p:sp>
        <p:nvSpPr>
          <p:cNvPr id="4" name="フッター プレースホルダー 3">
            <a:extLst>
              <a:ext uri="{FF2B5EF4-FFF2-40B4-BE49-F238E27FC236}">
                <a16:creationId xmlns:a16="http://schemas.microsoft.com/office/drawing/2014/main" id="{D08FAC0E-AEE2-5A43-9338-00333C56413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5806B7F-8A77-7E47-A78E-25D490650136}"/>
              </a:ext>
            </a:extLst>
          </p:cNvPr>
          <p:cNvSpPr>
            <a:spLocks noGrp="1"/>
          </p:cNvSpPr>
          <p:nvPr>
            <p:ph type="sldNum" sz="quarter" idx="12"/>
          </p:nvPr>
        </p:nvSpPr>
        <p:spPr/>
        <p:txBody>
          <a:bodyPr/>
          <a:lstStyle/>
          <a:p>
            <a:fld id="{CBF6B557-4098-C14D-8DBE-674CA113BF1D}" type="slidenum">
              <a:rPr kumimoji="1" lang="ja-JP" altLang="en-US" smtClean="0"/>
              <a:t>‹#›</a:t>
            </a:fld>
            <a:endParaRPr kumimoji="1" lang="ja-JP" altLang="en-US"/>
          </a:p>
        </p:txBody>
      </p:sp>
      <p:sp>
        <p:nvSpPr>
          <p:cNvPr id="6" name="Content Placeholder 2">
            <a:extLst>
              <a:ext uri="{FF2B5EF4-FFF2-40B4-BE49-F238E27FC236}">
                <a16:creationId xmlns:a16="http://schemas.microsoft.com/office/drawing/2014/main" id="{BF67C5AE-7B27-CB4C-BECA-249784C36654}"/>
              </a:ext>
            </a:extLst>
          </p:cNvPr>
          <p:cNvSpPr>
            <a:spLocks noGrp="1"/>
          </p:cNvSpPr>
          <p:nvPr>
            <p:ph idx="1"/>
          </p:nvPr>
        </p:nvSpPr>
        <p:spPr>
          <a:xfrm>
            <a:off x="4650029" y="1359177"/>
            <a:ext cx="7026155" cy="477129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1" name="図プレースホルダー 10">
            <a:extLst>
              <a:ext uri="{FF2B5EF4-FFF2-40B4-BE49-F238E27FC236}">
                <a16:creationId xmlns:a16="http://schemas.microsoft.com/office/drawing/2014/main" id="{9BC5FC2A-B005-B145-8A59-C407AB256E03}"/>
              </a:ext>
            </a:extLst>
          </p:cNvPr>
          <p:cNvSpPr>
            <a:spLocks noGrp="1" noChangeAspect="1"/>
          </p:cNvSpPr>
          <p:nvPr>
            <p:ph type="pic" sz="quarter" idx="14"/>
          </p:nvPr>
        </p:nvSpPr>
        <p:spPr>
          <a:xfrm>
            <a:off x="543044" y="1355188"/>
            <a:ext cx="3584455" cy="4779273"/>
          </a:xfrm>
        </p:spPr>
        <p:txBody>
          <a:bodyPr/>
          <a:lstStyle/>
          <a:p>
            <a:r>
              <a:rPr kumimoji="1" lang="ja-JP" altLang="en-US"/>
              <a:t>アイコンをクリックして図を追加</a:t>
            </a:r>
          </a:p>
        </p:txBody>
      </p:sp>
    </p:spTree>
    <p:extLst>
      <p:ext uri="{BB962C8B-B14F-4D97-AF65-F5344CB8AC3E}">
        <p14:creationId xmlns:p14="http://schemas.microsoft.com/office/powerpoint/2010/main" val="3577463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_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0FD3AE-6B54-0643-88CA-AE13D96F801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1E5EC20-A16D-8547-A686-3ACEFF042061}"/>
              </a:ext>
            </a:extLst>
          </p:cNvPr>
          <p:cNvSpPr>
            <a:spLocks noGrp="1"/>
          </p:cNvSpPr>
          <p:nvPr>
            <p:ph type="dt" sz="half" idx="10"/>
          </p:nvPr>
        </p:nvSpPr>
        <p:spPr/>
        <p:txBody>
          <a:bodyPr/>
          <a:lstStyle/>
          <a:p>
            <a:fld id="{D4531DF4-4D48-1D45-8CB2-71C604C941BA}" type="datetimeFigureOut">
              <a:rPr kumimoji="1" lang="ja-JP" altLang="en-US" smtClean="0"/>
              <a:t>2021/10/20</a:t>
            </a:fld>
            <a:endParaRPr kumimoji="1" lang="ja-JP" altLang="en-US"/>
          </a:p>
        </p:txBody>
      </p:sp>
      <p:sp>
        <p:nvSpPr>
          <p:cNvPr id="4" name="フッター プレースホルダー 3">
            <a:extLst>
              <a:ext uri="{FF2B5EF4-FFF2-40B4-BE49-F238E27FC236}">
                <a16:creationId xmlns:a16="http://schemas.microsoft.com/office/drawing/2014/main" id="{AFDBA423-8047-E941-A5CA-C4CB4F0B112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A2B3E9F-8B3E-5C46-9F21-985BB753A822}"/>
              </a:ext>
            </a:extLst>
          </p:cNvPr>
          <p:cNvSpPr>
            <a:spLocks noGrp="1"/>
          </p:cNvSpPr>
          <p:nvPr>
            <p:ph type="sldNum" sz="quarter" idx="12"/>
          </p:nvPr>
        </p:nvSpPr>
        <p:spPr/>
        <p:txBody>
          <a:bodyPr/>
          <a:lstStyle/>
          <a:p>
            <a:fld id="{CBF6B557-4098-C14D-8DBE-674CA113BF1D}" type="slidenum">
              <a:rPr kumimoji="1" lang="ja-JP" altLang="en-US" smtClean="0"/>
              <a:t>‹#›</a:t>
            </a:fld>
            <a:endParaRPr kumimoji="1" lang="ja-JP" altLang="en-US"/>
          </a:p>
        </p:txBody>
      </p:sp>
    </p:spTree>
    <p:extLst>
      <p:ext uri="{BB962C8B-B14F-4D97-AF65-F5344CB8AC3E}">
        <p14:creationId xmlns:p14="http://schemas.microsoft.com/office/powerpoint/2010/main" val="1309630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A75DD3-7B37-364E-A46B-7111555180C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4ABB8CF-F943-A44E-91B8-943620227751}"/>
              </a:ext>
            </a:extLst>
          </p:cNvPr>
          <p:cNvSpPr>
            <a:spLocks noGrp="1"/>
          </p:cNvSpPr>
          <p:nvPr>
            <p:ph type="dt" sz="half" idx="10"/>
          </p:nvPr>
        </p:nvSpPr>
        <p:spPr/>
        <p:txBody>
          <a:bodyPr/>
          <a:lstStyle/>
          <a:p>
            <a:fld id="{D4531DF4-4D48-1D45-8CB2-71C604C941BA}" type="datetimeFigureOut">
              <a:rPr kumimoji="1" lang="ja-JP" altLang="en-US" smtClean="0"/>
              <a:t>2021/10/20</a:t>
            </a:fld>
            <a:endParaRPr kumimoji="1" lang="ja-JP" altLang="en-US"/>
          </a:p>
        </p:txBody>
      </p:sp>
      <p:sp>
        <p:nvSpPr>
          <p:cNvPr id="4" name="フッター プレースホルダー 3">
            <a:extLst>
              <a:ext uri="{FF2B5EF4-FFF2-40B4-BE49-F238E27FC236}">
                <a16:creationId xmlns:a16="http://schemas.microsoft.com/office/drawing/2014/main" id="{1CF266A9-217A-F647-890A-EF71BE50FFD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051158A-36A9-4946-8A97-FBE58C31A81F}"/>
              </a:ext>
            </a:extLst>
          </p:cNvPr>
          <p:cNvSpPr>
            <a:spLocks noGrp="1"/>
          </p:cNvSpPr>
          <p:nvPr>
            <p:ph type="sldNum" sz="quarter" idx="12"/>
          </p:nvPr>
        </p:nvSpPr>
        <p:spPr/>
        <p:txBody>
          <a:bodyPr/>
          <a:lstStyle/>
          <a:p>
            <a:fld id="{CBF6B557-4098-C14D-8DBE-674CA113BF1D}" type="slidenum">
              <a:rPr kumimoji="1" lang="ja-JP" altLang="en-US" smtClean="0"/>
              <a:t>‹#›</a:t>
            </a:fld>
            <a:endParaRPr kumimoji="1" lang="ja-JP" altLang="en-US"/>
          </a:p>
        </p:txBody>
      </p:sp>
    </p:spTree>
    <p:extLst>
      <p:ext uri="{BB962C8B-B14F-4D97-AF65-F5344CB8AC3E}">
        <p14:creationId xmlns:p14="http://schemas.microsoft.com/office/powerpoint/2010/main" val="612022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E92FE6-B2AD-3247-BB17-7348E1BA978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CF2D2FC-3EF5-D64D-A3F5-7AC1B2951E18}"/>
              </a:ext>
            </a:extLst>
          </p:cNvPr>
          <p:cNvSpPr>
            <a:spLocks noGrp="1"/>
          </p:cNvSpPr>
          <p:nvPr>
            <p:ph type="dt" sz="half" idx="10"/>
          </p:nvPr>
        </p:nvSpPr>
        <p:spPr/>
        <p:txBody>
          <a:bodyPr/>
          <a:lstStyle/>
          <a:p>
            <a:fld id="{D4531DF4-4D48-1D45-8CB2-71C604C941BA}" type="datetimeFigureOut">
              <a:rPr kumimoji="1" lang="ja-JP" altLang="en-US" smtClean="0"/>
              <a:t>2021/10/20</a:t>
            </a:fld>
            <a:endParaRPr kumimoji="1" lang="ja-JP" altLang="en-US"/>
          </a:p>
        </p:txBody>
      </p:sp>
      <p:sp>
        <p:nvSpPr>
          <p:cNvPr id="4" name="フッター プレースホルダー 3">
            <a:extLst>
              <a:ext uri="{FF2B5EF4-FFF2-40B4-BE49-F238E27FC236}">
                <a16:creationId xmlns:a16="http://schemas.microsoft.com/office/drawing/2014/main" id="{E48CD17A-07F4-D94E-83F2-6A24CCEC9AC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CC3211F-B777-744D-8738-BF5955DCA792}"/>
              </a:ext>
            </a:extLst>
          </p:cNvPr>
          <p:cNvSpPr>
            <a:spLocks noGrp="1"/>
          </p:cNvSpPr>
          <p:nvPr>
            <p:ph type="sldNum" sz="quarter" idx="12"/>
          </p:nvPr>
        </p:nvSpPr>
        <p:spPr/>
        <p:txBody>
          <a:bodyPr/>
          <a:lstStyle/>
          <a:p>
            <a:fld id="{CBF6B557-4098-C14D-8DBE-674CA113BF1D}" type="slidenum">
              <a:rPr kumimoji="1" lang="ja-JP" altLang="en-US" smtClean="0"/>
              <a:t>‹#›</a:t>
            </a:fld>
            <a:endParaRPr kumimoji="1" lang="ja-JP" altLang="en-US"/>
          </a:p>
        </p:txBody>
      </p:sp>
    </p:spTree>
    <p:extLst>
      <p:ext uri="{BB962C8B-B14F-4D97-AF65-F5344CB8AC3E}">
        <p14:creationId xmlns:p14="http://schemas.microsoft.com/office/powerpoint/2010/main" val="2801624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E92FE6-B2AD-3247-BB17-7348E1BA978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CF2D2FC-3EF5-D64D-A3F5-7AC1B2951E18}"/>
              </a:ext>
            </a:extLst>
          </p:cNvPr>
          <p:cNvSpPr>
            <a:spLocks noGrp="1"/>
          </p:cNvSpPr>
          <p:nvPr>
            <p:ph type="dt" sz="half" idx="10"/>
          </p:nvPr>
        </p:nvSpPr>
        <p:spPr>
          <a:xfrm>
            <a:off x="9885461" y="6356350"/>
            <a:ext cx="919163" cy="365125"/>
          </a:xfrm>
          <a:prstGeom prst="rect">
            <a:avLst/>
          </a:prstGeom>
        </p:spPr>
        <p:txBody>
          <a:bodyPr/>
          <a:lstStyle/>
          <a:p>
            <a:fld id="{D4531DF4-4D48-1D45-8CB2-71C604C941BA}" type="datetimeFigureOut">
              <a:rPr kumimoji="1" lang="ja-JP" altLang="en-US" smtClean="0"/>
              <a:t>2021/10/20</a:t>
            </a:fld>
            <a:endParaRPr kumimoji="1" lang="ja-JP" altLang="en-US"/>
          </a:p>
        </p:txBody>
      </p:sp>
      <p:sp>
        <p:nvSpPr>
          <p:cNvPr id="4" name="フッター プレースホルダー 3">
            <a:extLst>
              <a:ext uri="{FF2B5EF4-FFF2-40B4-BE49-F238E27FC236}">
                <a16:creationId xmlns:a16="http://schemas.microsoft.com/office/drawing/2014/main" id="{E48CD17A-07F4-D94E-83F2-6A24CCEC9AC9}"/>
              </a:ext>
            </a:extLst>
          </p:cNvPr>
          <p:cNvSpPr>
            <a:spLocks noGrp="1"/>
          </p:cNvSpPr>
          <p:nvPr>
            <p:ph type="ftr" sz="quarter" idx="11"/>
          </p:nvPr>
        </p:nvSpPr>
        <p:spPr>
          <a:xfrm>
            <a:off x="1981199" y="6356350"/>
            <a:ext cx="4114800" cy="365125"/>
          </a:xfrm>
          <a:prstGeom prst="rect">
            <a:avLst/>
          </a:prstGeom>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CC3211F-B777-744D-8738-BF5955DCA792}"/>
              </a:ext>
            </a:extLst>
          </p:cNvPr>
          <p:cNvSpPr>
            <a:spLocks noGrp="1"/>
          </p:cNvSpPr>
          <p:nvPr>
            <p:ph type="sldNum" sz="quarter" idx="12"/>
          </p:nvPr>
        </p:nvSpPr>
        <p:spPr>
          <a:xfrm>
            <a:off x="10972803" y="6356350"/>
            <a:ext cx="380996" cy="365125"/>
          </a:xfrm>
          <a:prstGeom prst="rect">
            <a:avLst/>
          </a:prstGeom>
        </p:spPr>
        <p:txBody>
          <a:bodyPr/>
          <a:lstStyle/>
          <a:p>
            <a:fld id="{CBF6B557-4098-C14D-8DBE-674CA113BF1D}" type="slidenum">
              <a:rPr kumimoji="1" lang="ja-JP" altLang="en-US" smtClean="0"/>
              <a:t>‹#›</a:t>
            </a:fld>
            <a:endParaRPr kumimoji="1" lang="ja-JP" altLang="en-US"/>
          </a:p>
        </p:txBody>
      </p:sp>
    </p:spTree>
    <p:extLst>
      <p:ext uri="{BB962C8B-B14F-4D97-AF65-F5344CB8AC3E}">
        <p14:creationId xmlns:p14="http://schemas.microsoft.com/office/powerpoint/2010/main" val="1214048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3.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815" y="329956"/>
            <a:ext cx="11160369" cy="80718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15815" y="1361098"/>
            <a:ext cx="11160369" cy="477129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2"/>
          </p:nvPr>
        </p:nvSpPr>
        <p:spPr>
          <a:xfrm>
            <a:off x="9885461" y="6356350"/>
            <a:ext cx="91916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531DF4-4D48-1D45-8CB2-71C604C941BA}" type="datetimeFigureOut">
              <a:rPr kumimoji="1" lang="ja-JP" altLang="en-US" smtClean="0"/>
              <a:t>2021/10/20</a:t>
            </a:fld>
            <a:endParaRPr kumimoji="1" lang="ja-JP" altLang="en-US"/>
          </a:p>
        </p:txBody>
      </p:sp>
      <p:sp>
        <p:nvSpPr>
          <p:cNvPr id="5" name="Footer Placeholder 4"/>
          <p:cNvSpPr>
            <a:spLocks noGrp="1"/>
          </p:cNvSpPr>
          <p:nvPr>
            <p:ph type="ftr" sz="quarter" idx="3"/>
          </p:nvPr>
        </p:nvSpPr>
        <p:spPr>
          <a:xfrm>
            <a:off x="1981199"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972803" y="6356350"/>
            <a:ext cx="380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F6B557-4098-C14D-8DBE-674CA113BF1D}" type="slidenum">
              <a:rPr kumimoji="1" lang="ja-JP" altLang="en-US" smtClean="0"/>
              <a:t>‹#›</a:t>
            </a:fld>
            <a:endParaRPr kumimoji="1" lang="ja-JP" altLang="en-US"/>
          </a:p>
        </p:txBody>
      </p:sp>
      <p:cxnSp>
        <p:nvCxnSpPr>
          <p:cNvPr id="8" name="直線コネクタ 7">
            <a:extLst>
              <a:ext uri="{FF2B5EF4-FFF2-40B4-BE49-F238E27FC236}">
                <a16:creationId xmlns:a16="http://schemas.microsoft.com/office/drawing/2014/main" id="{7544E41A-B34C-5A43-B0A0-4B144E04E852}"/>
              </a:ext>
            </a:extLst>
          </p:cNvPr>
          <p:cNvCxnSpPr>
            <a:cxnSpLocks/>
          </p:cNvCxnSpPr>
          <p:nvPr/>
        </p:nvCxnSpPr>
        <p:spPr>
          <a:xfrm>
            <a:off x="515815" y="1037128"/>
            <a:ext cx="11160369" cy="0"/>
          </a:xfrm>
          <a:prstGeom prst="line">
            <a:avLst/>
          </a:prstGeom>
          <a:ln w="34925">
            <a:solidFill>
              <a:schemeClr val="accent3">
                <a:alpha val="36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E6D2BF6-9AB2-B04E-90F1-6E74BB373404}"/>
              </a:ext>
            </a:extLst>
          </p:cNvPr>
          <p:cNvCxnSpPr>
            <a:cxnSpLocks/>
          </p:cNvCxnSpPr>
          <p:nvPr/>
        </p:nvCxnSpPr>
        <p:spPr>
          <a:xfrm>
            <a:off x="10888713" y="6356350"/>
            <a:ext cx="0" cy="50165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45879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kumimoji="1" sz="4400" kern="1200" baseline="0">
          <a:solidFill>
            <a:schemeClr val="accent1"/>
          </a:solidFill>
          <a:latin typeface="+mj-lt"/>
          <a:ea typeface="Hiragino Kaku Gothic Pro W3" panose="020B0300000000000000" pitchFamily="34" charset="-128"/>
          <a:cs typeface="+mj-cs"/>
        </a:defRPr>
      </a:lvl1pPr>
    </p:titleStyle>
    <p:bodyStyle>
      <a:lvl1pPr marL="0" indent="0" algn="l" defTabSz="914400" rtl="0" eaLnBrk="1" latinLnBrk="0" hangingPunct="1">
        <a:lnSpc>
          <a:spcPct val="120000"/>
        </a:lnSpc>
        <a:spcBef>
          <a:spcPts val="1000"/>
        </a:spcBef>
        <a:spcAft>
          <a:spcPts val="1200"/>
        </a:spcAft>
        <a:buFont typeface="Arial" panose="020B0604020202020204" pitchFamily="34" charset="0"/>
        <a:buNone/>
        <a:defRPr kumimoji="1" sz="2800" kern="1200" baseline="0">
          <a:solidFill>
            <a:schemeClr val="tx1"/>
          </a:solidFill>
          <a:latin typeface="(日本語用のフォントを使用)"/>
          <a:ea typeface="Hiragino Kaku Gothic Pro W3" panose="020B0300000000000000" pitchFamily="34" charset="-128"/>
          <a:cs typeface="+mn-cs"/>
        </a:defRPr>
      </a:lvl1pPr>
      <a:lvl2pPr marL="457200" indent="0" algn="l" defTabSz="914400" rtl="0" eaLnBrk="1" latinLnBrk="0" hangingPunct="1">
        <a:lnSpc>
          <a:spcPct val="120000"/>
        </a:lnSpc>
        <a:spcBef>
          <a:spcPts val="500"/>
        </a:spcBef>
        <a:spcAft>
          <a:spcPts val="1200"/>
        </a:spcAft>
        <a:buFont typeface="Arial" panose="020B0604020202020204" pitchFamily="34" charset="0"/>
        <a:buNone/>
        <a:defRPr kumimoji="1" sz="2400" kern="1200" baseline="0">
          <a:solidFill>
            <a:schemeClr val="tx1"/>
          </a:solidFill>
          <a:latin typeface="(日本語用のフォントを使用)"/>
          <a:ea typeface="Hiragino Kaku Gothic Pro W3" panose="020B0300000000000000" pitchFamily="34" charset="-128"/>
          <a:cs typeface="+mn-cs"/>
        </a:defRPr>
      </a:lvl2pPr>
      <a:lvl3pPr marL="914400" indent="0" algn="l" defTabSz="914400" rtl="0" eaLnBrk="1" latinLnBrk="0" hangingPunct="1">
        <a:lnSpc>
          <a:spcPct val="120000"/>
        </a:lnSpc>
        <a:spcBef>
          <a:spcPts val="500"/>
        </a:spcBef>
        <a:spcAft>
          <a:spcPts val="1200"/>
        </a:spcAft>
        <a:buFont typeface="Arial" panose="020B0604020202020204" pitchFamily="34" charset="0"/>
        <a:buNone/>
        <a:defRPr kumimoji="1" sz="2000" kern="1200" baseline="0">
          <a:solidFill>
            <a:schemeClr val="tx1"/>
          </a:solidFill>
          <a:latin typeface="(日本語用のフォントを使用)"/>
          <a:ea typeface="Hiragino Kaku Gothic Pro W3" panose="020B0300000000000000" pitchFamily="34" charset="-128"/>
          <a:cs typeface="+mn-cs"/>
        </a:defRPr>
      </a:lvl3pPr>
      <a:lvl4pPr marL="1371600" indent="0" algn="l" defTabSz="914400" rtl="0" eaLnBrk="1" latinLnBrk="0" hangingPunct="1">
        <a:lnSpc>
          <a:spcPct val="120000"/>
        </a:lnSpc>
        <a:spcBef>
          <a:spcPts val="500"/>
        </a:spcBef>
        <a:spcAft>
          <a:spcPts val="1200"/>
        </a:spcAft>
        <a:buFont typeface="Arial" panose="020B0604020202020204" pitchFamily="34" charset="0"/>
        <a:buNone/>
        <a:defRPr kumimoji="1" sz="1800" kern="1200" baseline="0">
          <a:solidFill>
            <a:schemeClr val="tx1"/>
          </a:solidFill>
          <a:latin typeface="(日本語用のフォントを使用)"/>
          <a:ea typeface="Hiragino Kaku Gothic Pro W3" panose="020B0300000000000000" pitchFamily="34" charset="-128"/>
          <a:cs typeface="+mn-cs"/>
        </a:defRPr>
      </a:lvl4pPr>
      <a:lvl5pPr marL="1828800" indent="0" algn="l" defTabSz="914400" rtl="0" eaLnBrk="1" latinLnBrk="0" hangingPunct="1">
        <a:lnSpc>
          <a:spcPct val="120000"/>
        </a:lnSpc>
        <a:spcBef>
          <a:spcPts val="500"/>
        </a:spcBef>
        <a:spcAft>
          <a:spcPts val="1200"/>
        </a:spcAft>
        <a:buFont typeface="Arial" panose="020B0604020202020204" pitchFamily="34" charset="0"/>
        <a:buNone/>
        <a:defRPr kumimoji="1" sz="1800" kern="1200" baseline="0">
          <a:solidFill>
            <a:schemeClr val="tx1"/>
          </a:solidFill>
          <a:latin typeface="(日本語用のフォントを使用)"/>
          <a:ea typeface="Hiragino Kaku Gothic Pro W3" panose="020B03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815" y="329956"/>
            <a:ext cx="11160369" cy="80718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15815" y="1361098"/>
            <a:ext cx="11160369" cy="477129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2"/>
          </p:nvPr>
        </p:nvSpPr>
        <p:spPr>
          <a:xfrm>
            <a:off x="9885461" y="6356350"/>
            <a:ext cx="91916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B8242F-4C93-D140-826D-73F63CE33420}" type="datetime1">
              <a:rPr kumimoji="1" lang="ja-JP" altLang="en-US" smtClean="0"/>
              <a:t>2021/10/20</a:t>
            </a:fld>
            <a:endParaRPr kumimoji="1" lang="ja-JP" altLang="en-US"/>
          </a:p>
        </p:txBody>
      </p:sp>
      <p:sp>
        <p:nvSpPr>
          <p:cNvPr id="5" name="Footer Placeholder 4"/>
          <p:cNvSpPr>
            <a:spLocks noGrp="1"/>
          </p:cNvSpPr>
          <p:nvPr>
            <p:ph type="ftr" sz="quarter" idx="3"/>
          </p:nvPr>
        </p:nvSpPr>
        <p:spPr>
          <a:xfrm>
            <a:off x="1981199"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972803" y="6356350"/>
            <a:ext cx="380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779AA-A5DB-4344-883E-2066BBEC6C80}" type="slidenum">
              <a:rPr kumimoji="1" lang="ja-JP" altLang="en-US" smtClean="0"/>
              <a:t>‹#›</a:t>
            </a:fld>
            <a:endParaRPr kumimoji="1" lang="ja-JP" altLang="en-US"/>
          </a:p>
        </p:txBody>
      </p:sp>
      <p:cxnSp>
        <p:nvCxnSpPr>
          <p:cNvPr id="12" name="直線コネクタ 11">
            <a:extLst>
              <a:ext uri="{FF2B5EF4-FFF2-40B4-BE49-F238E27FC236}">
                <a16:creationId xmlns:a16="http://schemas.microsoft.com/office/drawing/2014/main" id="{0E6D2BF6-9AB2-B04E-90F1-6E74BB373404}"/>
              </a:ext>
            </a:extLst>
          </p:cNvPr>
          <p:cNvCxnSpPr>
            <a:cxnSpLocks/>
          </p:cNvCxnSpPr>
          <p:nvPr/>
        </p:nvCxnSpPr>
        <p:spPr>
          <a:xfrm>
            <a:off x="10888713" y="6356350"/>
            <a:ext cx="0" cy="50165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67066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hf hdr="0" ftr="0"/>
  <p:txStyles>
    <p:titleStyle>
      <a:lvl1pPr algn="l" defTabSz="914400" rtl="0" eaLnBrk="1" latinLnBrk="0" hangingPunct="1">
        <a:lnSpc>
          <a:spcPct val="90000"/>
        </a:lnSpc>
        <a:spcBef>
          <a:spcPct val="0"/>
        </a:spcBef>
        <a:buNone/>
        <a:defRPr kumimoji="1" sz="4400" kern="1200" baseline="0">
          <a:solidFill>
            <a:schemeClr val="accent1"/>
          </a:solidFill>
          <a:latin typeface="+mj-lt"/>
          <a:ea typeface="Hiragino Kaku Gothic Pro W3" panose="020B03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2800" kern="1200" baseline="0">
          <a:solidFill>
            <a:schemeClr val="tx1"/>
          </a:solidFill>
          <a:latin typeface="(日本語用のフォントを使用)"/>
          <a:ea typeface="Hiragino Kaku Gothic Pro W3" panose="020B0300000000000000" pitchFamily="34" charset="-128"/>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baseline="0">
          <a:solidFill>
            <a:schemeClr val="tx1"/>
          </a:solidFill>
          <a:latin typeface="(日本語用のフォントを使用)"/>
          <a:ea typeface="Hiragino Kaku Gothic Pro W3" panose="020B0300000000000000" pitchFamily="34" charset="-128"/>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baseline="0">
          <a:solidFill>
            <a:schemeClr val="tx1"/>
          </a:solidFill>
          <a:latin typeface="(日本語用のフォントを使用)"/>
          <a:ea typeface="Hiragino Kaku Gothic Pro W3" panose="020B0300000000000000" pitchFamily="34" charset="-128"/>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baseline="0">
          <a:solidFill>
            <a:schemeClr val="tx1"/>
          </a:solidFill>
          <a:latin typeface="(日本語用のフォントを使用)"/>
          <a:ea typeface="Hiragino Kaku Gothic Pro W3" panose="020B0300000000000000" pitchFamily="34" charset="-128"/>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baseline="0">
          <a:solidFill>
            <a:schemeClr val="tx1"/>
          </a:solidFill>
          <a:latin typeface="(日本語用のフォントを使用)"/>
          <a:ea typeface="Hiragino Kaku Gothic Pro W3" panose="020B03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2B4A162-6A09-7247-B8A7-38217E650A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51378D5-513E-9B42-8D11-136105C373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E8D45C-22C6-8944-AE64-682E2FBAC2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4F59A-325E-F64A-A79C-CB528BB80E9C}" type="datetime1">
              <a:rPr kumimoji="1" lang="ja-JP" altLang="en-US" smtClean="0"/>
              <a:t>2021/10/20</a:t>
            </a:fld>
            <a:endParaRPr kumimoji="1" lang="ja-JP" altLang="en-US"/>
          </a:p>
        </p:txBody>
      </p:sp>
      <p:sp>
        <p:nvSpPr>
          <p:cNvPr id="5" name="フッター プレースホルダー 4">
            <a:extLst>
              <a:ext uri="{FF2B5EF4-FFF2-40B4-BE49-F238E27FC236}">
                <a16:creationId xmlns:a16="http://schemas.microsoft.com/office/drawing/2014/main" id="{106B0310-639B-AB42-9905-EB2FC3F6DF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A6B8AB9-0652-0849-9E66-4B082101E3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65796-5DF2-F441-B25C-76A9B9471219}" type="slidenum">
              <a:rPr kumimoji="1" lang="ja-JP" altLang="en-US" smtClean="0"/>
              <a:t>‹#›</a:t>
            </a:fld>
            <a:endParaRPr kumimoji="1" lang="ja-JP" altLang="en-US"/>
          </a:p>
        </p:txBody>
      </p:sp>
    </p:spTree>
    <p:extLst>
      <p:ext uri="{BB962C8B-B14F-4D97-AF65-F5344CB8AC3E}">
        <p14:creationId xmlns:p14="http://schemas.microsoft.com/office/powerpoint/2010/main" val="267876173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9885461" y="6356352"/>
            <a:ext cx="91916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531DF4-4D48-1D45-8CB2-71C604C941BA}" type="datetimeFigureOut">
              <a:rPr kumimoji="1" lang="ja-JP" altLang="en-US" smtClean="0"/>
              <a:t>2021/10/20</a:t>
            </a:fld>
            <a:endParaRPr kumimoji="1" lang="ja-JP" altLang="en-US"/>
          </a:p>
        </p:txBody>
      </p:sp>
      <p:sp>
        <p:nvSpPr>
          <p:cNvPr id="5" name="Footer Placeholder 4"/>
          <p:cNvSpPr>
            <a:spLocks noGrp="1"/>
          </p:cNvSpPr>
          <p:nvPr>
            <p:ph type="ftr" sz="quarter" idx="3"/>
          </p:nvPr>
        </p:nvSpPr>
        <p:spPr>
          <a:xfrm>
            <a:off x="1981199"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972803" y="6356352"/>
            <a:ext cx="380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F6B557-4098-C14D-8DBE-674CA113BF1D}" type="slidenum">
              <a:rPr kumimoji="1" lang="ja-JP" altLang="en-US" smtClean="0"/>
              <a:t>‹#›</a:t>
            </a:fld>
            <a:endParaRPr kumimoji="1" lang="ja-JP" altLang="en-US"/>
          </a:p>
        </p:txBody>
      </p:sp>
      <p:cxnSp>
        <p:nvCxnSpPr>
          <p:cNvPr id="12" name="直線コネクタ 11">
            <a:extLst>
              <a:ext uri="{FF2B5EF4-FFF2-40B4-BE49-F238E27FC236}">
                <a16:creationId xmlns:a16="http://schemas.microsoft.com/office/drawing/2014/main" id="{0E6D2BF6-9AB2-B04E-90F1-6E74BB373404}"/>
              </a:ext>
            </a:extLst>
          </p:cNvPr>
          <p:cNvCxnSpPr>
            <a:cxnSpLocks/>
          </p:cNvCxnSpPr>
          <p:nvPr/>
        </p:nvCxnSpPr>
        <p:spPr>
          <a:xfrm>
            <a:off x="10888713" y="6356350"/>
            <a:ext cx="0" cy="50165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287857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Lst>
  <p:txStyles>
    <p:titleStyle>
      <a:lvl1pPr algn="l" defTabSz="914400" rtl="0" eaLnBrk="1" latinLnBrk="0" hangingPunct="1">
        <a:lnSpc>
          <a:spcPct val="90000"/>
        </a:lnSpc>
        <a:spcBef>
          <a:spcPct val="0"/>
        </a:spcBef>
        <a:buNone/>
        <a:defRPr kumimoji="1" sz="4400" kern="1200" baseline="0">
          <a:solidFill>
            <a:schemeClr val="accent1"/>
          </a:solidFill>
          <a:latin typeface="Helvetica Neue" panose="02000503000000020004" pitchFamily="2" charset="0"/>
          <a:ea typeface="ヒラギノ角ゴシック W3" panose="020B03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2800" kern="1200" baseline="0">
          <a:solidFill>
            <a:schemeClr val="tx1"/>
          </a:solidFill>
          <a:latin typeface="Helvetica Neue" panose="02000503000000020004" pitchFamily="2" charset="0"/>
          <a:ea typeface="ヒラギノ角ゴシック W3" panose="020B0300000000000000" pitchFamily="34" charset="-128"/>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baseline="0">
          <a:solidFill>
            <a:schemeClr val="tx1"/>
          </a:solidFill>
          <a:latin typeface="Helvetica Neue" panose="02000503000000020004" pitchFamily="2" charset="0"/>
          <a:ea typeface="ヒラギノ角ゴシック W3" panose="020B0300000000000000" pitchFamily="34" charset="-128"/>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baseline="0">
          <a:solidFill>
            <a:schemeClr val="tx1"/>
          </a:solidFill>
          <a:latin typeface="Helvetica Neue" panose="02000503000000020004" pitchFamily="2" charset="0"/>
          <a:ea typeface="ヒラギノ角ゴシック W3" panose="020B0300000000000000" pitchFamily="34" charset="-128"/>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baseline="0">
          <a:solidFill>
            <a:schemeClr val="tx1"/>
          </a:solidFill>
          <a:latin typeface="Helvetica Neue" panose="02000503000000020004" pitchFamily="2" charset="0"/>
          <a:ea typeface="ヒラギノ角ゴシック W3" panose="020B0300000000000000" pitchFamily="34" charset="-128"/>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baseline="0">
          <a:solidFill>
            <a:schemeClr val="tx1"/>
          </a:solidFill>
          <a:latin typeface="Helvetica Neue" panose="02000503000000020004" pitchFamily="2" charset="0"/>
          <a:ea typeface="ヒラギノ角ゴシック W3" panose="020B03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001872"/>
      </p:ext>
    </p:extLst>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hyperlink" Target="https://ja.wikipedia.org/wiki/&#19981;&#21487;&#20998;&#25805;&#20316;" TargetMode="External"/><Relationship Id="rId7" Type="http://schemas.openxmlformats.org/officeDocument/2006/relationships/hyperlink" Target="https://milestone-of-se.nesuke.com/sv-basic/architecture/cpu/" TargetMode="External"/><Relationship Id="rId2" Type="http://schemas.openxmlformats.org/officeDocument/2006/relationships/hyperlink" Target="https://zenn.dev/hsaki/books/golang-concurrency/viewer/term" TargetMode="External"/><Relationship Id="rId1" Type="http://schemas.openxmlformats.org/officeDocument/2006/relationships/slideLayout" Target="../slideLayouts/slideLayout27.xml"/><Relationship Id="rId6" Type="http://schemas.openxmlformats.org/officeDocument/2006/relationships/hyperlink" Target="https://qiita.com/ruiu/items/dba58f7b03a9a2ffad65" TargetMode="External"/><Relationship Id="rId5" Type="http://schemas.openxmlformats.org/officeDocument/2006/relationships/hyperlink" Target="https://qiita.com/Ishidall/items/8dd663de5755a15e84f2" TargetMode="External"/><Relationship Id="rId4" Type="http://schemas.openxmlformats.org/officeDocument/2006/relationships/hyperlink" Target="https://www.eidos.ic.i.u-tokyo.ac.jp/~tau/lecture/operating_systems/gen/slides/3-synchronization.pdf"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pkg.go.dev/bytes#Buffer" TargetMode="Externa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hyperlink" Target="https://qiita.com/shimgo/items/9d9fbab1e3a7c4343f7b" TargetMode="Externa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zenn.dev/hsaki/books/golang-concurrency/viewer/term" TargetMode="Externa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BF123C-81D9-1942-958A-FE656099F4D0}"/>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439030F8-977D-F944-A714-D47B31F532BD}"/>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484604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4134538-C01D-FA44-86E5-6EB407102059}"/>
              </a:ext>
            </a:extLst>
          </p:cNvPr>
          <p:cNvSpPr>
            <a:spLocks noGrp="1"/>
          </p:cNvSpPr>
          <p:nvPr>
            <p:ph idx="1"/>
          </p:nvPr>
        </p:nvSpPr>
        <p:spPr/>
        <p:txBody>
          <a:bodyPr/>
          <a:lstStyle/>
          <a:p>
            <a:r>
              <a:rPr kumimoji="1" lang="en-US" altLang="ja-JP" dirty="0"/>
              <a:t>a</a:t>
            </a:r>
            <a:r>
              <a:rPr kumimoji="1" lang="ja-JP" altLang="en-US"/>
              <a:t>：</a:t>
            </a:r>
            <a:r>
              <a:rPr kumimoji="1" lang="en-US" altLang="ja-JP" dirty="0"/>
              <a:t> @1</a:t>
            </a:r>
            <a:r>
              <a:rPr kumimoji="1" lang="ja-JP" altLang="en-US"/>
              <a:t>　＝</a:t>
            </a:r>
            <a:r>
              <a:rPr kumimoji="1" lang="en-US" altLang="ja-JP" dirty="0"/>
              <a:t>0 </a:t>
            </a:r>
            <a:r>
              <a:rPr kumimoji="1" lang="ja-JP" altLang="en-US"/>
              <a:t>の値を読み込んで</a:t>
            </a:r>
            <a:r>
              <a:rPr kumimoji="1" lang="en-US" altLang="ja-JP" dirty="0"/>
              <a:t> </a:t>
            </a:r>
            <a:r>
              <a:rPr kumimoji="1" lang="ja-JP" altLang="en-US"/>
              <a:t>レジスタ上で</a:t>
            </a:r>
            <a:r>
              <a:rPr kumimoji="1" lang="en-US" altLang="ja-JP" dirty="0"/>
              <a:t>1</a:t>
            </a:r>
            <a:r>
              <a:rPr kumimoji="1" lang="ja-JP" altLang="en-US"/>
              <a:t>増やして</a:t>
            </a:r>
            <a:r>
              <a:rPr kumimoji="1" lang="en-US" altLang="ja-JP" dirty="0"/>
              <a:t> @1</a:t>
            </a:r>
            <a:r>
              <a:rPr kumimoji="1" lang="ja-JP" altLang="en-US"/>
              <a:t>に書き込む</a:t>
            </a:r>
            <a:endParaRPr kumimoji="1" lang="en-US" altLang="ja-JP" dirty="0"/>
          </a:p>
          <a:p>
            <a:r>
              <a:rPr lang="en-US" altLang="ja-JP" dirty="0"/>
              <a:t>b:    @1</a:t>
            </a:r>
            <a:r>
              <a:rPr lang="ja-JP" altLang="en-US"/>
              <a:t>　に</a:t>
            </a:r>
            <a:r>
              <a:rPr lang="en-US" altLang="ja-JP" dirty="0"/>
              <a:t>10</a:t>
            </a:r>
            <a:r>
              <a:rPr lang="ja-JP" altLang="en-US"/>
              <a:t>を書き込む</a:t>
            </a:r>
            <a:endParaRPr lang="en-US" altLang="ja-JP" dirty="0"/>
          </a:p>
        </p:txBody>
      </p:sp>
      <p:sp>
        <p:nvSpPr>
          <p:cNvPr id="3" name="タイトル 2">
            <a:extLst>
              <a:ext uri="{FF2B5EF4-FFF2-40B4-BE49-F238E27FC236}">
                <a16:creationId xmlns:a16="http://schemas.microsoft.com/office/drawing/2014/main" id="{3126BC9F-9C97-274F-8AC8-402F8DA2A434}"/>
              </a:ext>
            </a:extLst>
          </p:cNvPr>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3188431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9F007FD-B8A3-E94A-BECD-86BAF153F3DA}"/>
              </a:ext>
            </a:extLst>
          </p:cNvPr>
          <p:cNvSpPr>
            <a:spLocks noGrp="1"/>
          </p:cNvSpPr>
          <p:nvPr>
            <p:ph idx="1"/>
          </p:nvPr>
        </p:nvSpPr>
        <p:spPr>
          <a:xfrm>
            <a:off x="515818" y="1003852"/>
            <a:ext cx="5851116" cy="5128541"/>
          </a:xfrm>
        </p:spPr>
        <p:txBody>
          <a:bodyPr/>
          <a:lstStyle/>
          <a:p>
            <a:r>
              <a:rPr lang="ja-JP" altLang="en-US">
                <a:solidFill>
                  <a:schemeClr val="accent5"/>
                </a:solidFill>
              </a:rPr>
              <a:t>クリティカルセクション</a:t>
            </a:r>
            <a:r>
              <a:rPr lang="ja-JP" altLang="en-US"/>
              <a:t>：競合が発生している</a:t>
            </a:r>
            <a:r>
              <a:rPr lang="en-US" altLang="ja-JP" dirty="0"/>
              <a:t>=</a:t>
            </a:r>
            <a:r>
              <a:rPr lang="ja-JP" altLang="en-US"/>
              <a:t>共有リソースへの排他的なアクセスが必要な区間</a:t>
            </a:r>
            <a:endParaRPr kumimoji="1" lang="en-US" altLang="ja-JP" dirty="0">
              <a:solidFill>
                <a:schemeClr val="accent5"/>
              </a:solidFill>
            </a:endParaRPr>
          </a:p>
          <a:p>
            <a:r>
              <a:rPr kumimoji="1" lang="ja-JP" altLang="en-US">
                <a:solidFill>
                  <a:schemeClr val="accent5"/>
                </a:solidFill>
              </a:rPr>
              <a:t>同期</a:t>
            </a:r>
            <a:r>
              <a:rPr kumimoji="1" lang="ja-JP" altLang="en-US"/>
              <a:t>：競合状態を解消するための「タイミングの制御」</a:t>
            </a:r>
            <a:endParaRPr kumimoji="1" lang="en-US" altLang="ja-JP" dirty="0"/>
          </a:p>
          <a:p>
            <a:endParaRPr lang="en-US" altLang="ja-JP" dirty="0"/>
          </a:p>
          <a:p>
            <a:r>
              <a:rPr kumimoji="1" lang="ja-JP" altLang="en-US"/>
              <a:t>この章ではクリティカルセクションごとにメモリをロックすることで</a:t>
            </a:r>
            <a:r>
              <a:rPr kumimoji="1" lang="ja-JP" altLang="en-US">
                <a:solidFill>
                  <a:schemeClr val="accent5"/>
                </a:solidFill>
              </a:rPr>
              <a:t>メモリアクセス同期</a:t>
            </a:r>
            <a:r>
              <a:rPr kumimoji="1" lang="ja-JP" altLang="en-US"/>
              <a:t>を実現</a:t>
            </a:r>
            <a:endParaRPr kumimoji="1" lang="en-US" altLang="ja-JP" dirty="0"/>
          </a:p>
          <a:p>
            <a:r>
              <a:rPr lang="en-US" altLang="ja-JP" dirty="0"/>
              <a:t>goroutine</a:t>
            </a:r>
            <a:r>
              <a:rPr lang="ja-JP" altLang="en-US"/>
              <a:t>がメモリにアクセスしているときに</a:t>
            </a:r>
            <a:r>
              <a:rPr lang="en-US" altLang="ja-JP" dirty="0"/>
              <a:t>if</a:t>
            </a:r>
            <a:r>
              <a:rPr lang="ja-JP" altLang="en-US"/>
              <a:t>ブロックがメモリにアクセスすることはない</a:t>
            </a:r>
            <a:endParaRPr kumimoji="1" lang="en-US" altLang="ja-JP" dirty="0"/>
          </a:p>
          <a:p>
            <a:endParaRPr lang="en-US" altLang="ja-JP" dirty="0">
              <a:solidFill>
                <a:schemeClr val="accent5"/>
              </a:solidFill>
            </a:endParaRPr>
          </a:p>
          <a:p>
            <a:r>
              <a:rPr kumimoji="1" lang="ja-JP" altLang="en-US"/>
              <a:t>ただ、</a:t>
            </a:r>
            <a:r>
              <a:rPr kumimoji="1" lang="en-US" altLang="ja-JP" dirty="0"/>
              <a:t>goroutine</a:t>
            </a:r>
            <a:r>
              <a:rPr kumimoji="1" lang="ja-JP" altLang="en-US"/>
              <a:t>と</a:t>
            </a:r>
            <a:r>
              <a:rPr kumimoji="1" lang="en-US" altLang="ja-JP" dirty="0"/>
              <a:t>if</a:t>
            </a:r>
            <a:r>
              <a:rPr kumimoji="1" lang="ja-JP" altLang="en-US"/>
              <a:t>ブロックのどちらが先に実行されるかという</a:t>
            </a:r>
            <a:r>
              <a:rPr kumimoji="1" lang="ja-JP" altLang="en-US">
                <a:solidFill>
                  <a:schemeClr val="accent5"/>
                </a:solidFill>
              </a:rPr>
              <a:t>競合状態</a:t>
            </a:r>
            <a:r>
              <a:rPr kumimoji="1" lang="ja-JP" altLang="en-US"/>
              <a:t>は全く変わっていない</a:t>
            </a:r>
            <a:endParaRPr kumimoji="1" lang="en-US" altLang="ja-JP" dirty="0">
              <a:solidFill>
                <a:schemeClr val="accent5"/>
              </a:solidFill>
            </a:endParaRPr>
          </a:p>
          <a:p>
            <a:endParaRPr kumimoji="1" lang="en-US" altLang="ja-JP" dirty="0">
              <a:solidFill>
                <a:schemeClr val="accent5"/>
              </a:solidFill>
            </a:endParaRPr>
          </a:p>
        </p:txBody>
      </p:sp>
      <p:sp>
        <p:nvSpPr>
          <p:cNvPr id="3" name="タイトル 2">
            <a:extLst>
              <a:ext uri="{FF2B5EF4-FFF2-40B4-BE49-F238E27FC236}">
                <a16:creationId xmlns:a16="http://schemas.microsoft.com/office/drawing/2014/main" id="{1EB17FEC-D5FE-5F42-B420-CA2403FBDFC0}"/>
              </a:ext>
            </a:extLst>
          </p:cNvPr>
          <p:cNvSpPr>
            <a:spLocks noGrp="1"/>
          </p:cNvSpPr>
          <p:nvPr>
            <p:ph type="title"/>
          </p:nvPr>
        </p:nvSpPr>
        <p:spPr/>
        <p:txBody>
          <a:bodyPr/>
          <a:lstStyle/>
          <a:p>
            <a:r>
              <a:rPr kumimoji="1" lang="en-US" altLang="ja-JP" dirty="0"/>
              <a:t>1.2.3 </a:t>
            </a:r>
            <a:r>
              <a:rPr kumimoji="1" lang="ja-JP" altLang="en-US"/>
              <a:t>メモリアクセス同期</a:t>
            </a:r>
          </a:p>
        </p:txBody>
      </p:sp>
      <p:sp>
        <p:nvSpPr>
          <p:cNvPr id="5" name="テキスト ボックス 4">
            <a:extLst>
              <a:ext uri="{FF2B5EF4-FFF2-40B4-BE49-F238E27FC236}">
                <a16:creationId xmlns:a16="http://schemas.microsoft.com/office/drawing/2014/main" id="{FFCE3EB4-16C9-A04B-8629-EC1E2C45A617}"/>
              </a:ext>
            </a:extLst>
          </p:cNvPr>
          <p:cNvSpPr txBox="1">
            <a:spLocks/>
          </p:cNvSpPr>
          <p:nvPr/>
        </p:nvSpPr>
        <p:spPr>
          <a:xfrm>
            <a:off x="6445956" y="1003852"/>
            <a:ext cx="5486399" cy="3693319"/>
          </a:xfrm>
          <a:prstGeom prst="rect">
            <a:avLst/>
          </a:prstGeom>
          <a:solidFill>
            <a:schemeClr val="tx1"/>
          </a:solidFill>
        </p:spPr>
        <p:txBody>
          <a:bodyPr wrap="square">
            <a:spAutoFit/>
          </a:bodyPr>
          <a:lstStyle/>
          <a:p>
            <a:r>
              <a:rPr lang="en" altLang="ja-JP" b="0" dirty="0">
                <a:solidFill>
                  <a:srgbClr val="C586C0"/>
                </a:solidFill>
                <a:effectLst/>
                <a:latin typeface="Ricty Diminished Discord" panose="020B0509020203020207" pitchFamily="49" charset="-128"/>
                <a:ea typeface="Ricty Diminished Discord" panose="020B0509020203020207" pitchFamily="49" charset="-128"/>
              </a:rPr>
              <a:t>go</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err="1">
                <a:solidFill>
                  <a:srgbClr val="569CD6"/>
                </a:solidFill>
                <a:effectLst/>
                <a:latin typeface="Ricty Diminished Discord" panose="020B0509020203020207" pitchFamily="49" charset="-128"/>
                <a:ea typeface="Ricty Diminished Discord" panose="020B0509020203020207" pitchFamily="49" charset="-128"/>
              </a:rPr>
              <a:t>func</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p>
          <a:p>
            <a:pPr lvl="1"/>
            <a:r>
              <a:rPr lang="en" altLang="ja-JP" b="0" dirty="0" err="1">
                <a:solidFill>
                  <a:srgbClr val="D4D4D4"/>
                </a:solidFill>
                <a:effectLst/>
                <a:latin typeface="Ricty Diminished Discord" panose="020B0509020203020207" pitchFamily="49" charset="-128"/>
                <a:ea typeface="Ricty Diminished Discord" panose="020B0509020203020207" pitchFamily="49" charset="-128"/>
              </a:rPr>
              <a:t>memoryAccess.</a:t>
            </a:r>
            <a:r>
              <a:rPr lang="en" altLang="ja-JP" b="0" dirty="0" err="1">
                <a:solidFill>
                  <a:srgbClr val="DCDCAA"/>
                </a:solidFill>
                <a:effectLst/>
                <a:latin typeface="Ricty Diminished Discord" panose="020B0509020203020207" pitchFamily="49" charset="-128"/>
                <a:ea typeface="Ricty Diminished Discord" panose="020B0509020203020207" pitchFamily="49" charset="-128"/>
              </a:rPr>
              <a:t>Lock</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a:p>
            <a:pPr lvl="1"/>
            <a:r>
              <a:rPr lang="en" altLang="ja-JP" b="0" dirty="0">
                <a:solidFill>
                  <a:srgbClr val="D4D4D4"/>
                </a:solidFill>
                <a:effectLst/>
                <a:latin typeface="Ricty Diminished Discord" panose="020B0509020203020207" pitchFamily="49" charset="-128"/>
                <a:ea typeface="Ricty Diminished Discord" panose="020B0509020203020207" pitchFamily="49" charset="-128"/>
              </a:rPr>
              <a:t>data++</a:t>
            </a:r>
          </a:p>
          <a:p>
            <a:pPr lvl="1"/>
            <a:r>
              <a:rPr lang="en" altLang="ja-JP" b="0" dirty="0" err="1">
                <a:solidFill>
                  <a:srgbClr val="D4D4D4"/>
                </a:solidFill>
                <a:effectLst/>
                <a:latin typeface="Ricty Diminished Discord" panose="020B0509020203020207" pitchFamily="49" charset="-128"/>
                <a:ea typeface="Ricty Diminished Discord" panose="020B0509020203020207" pitchFamily="49" charset="-128"/>
              </a:rPr>
              <a:t>memoryAccess.</a:t>
            </a:r>
            <a:r>
              <a:rPr lang="en" altLang="ja-JP" b="0" dirty="0" err="1">
                <a:solidFill>
                  <a:srgbClr val="DCDCAA"/>
                </a:solidFill>
                <a:effectLst/>
                <a:latin typeface="Ricty Diminished Discord" panose="020B0509020203020207" pitchFamily="49" charset="-128"/>
                <a:ea typeface="Ricty Diminished Discord" panose="020B0509020203020207" pitchFamily="49" charset="-128"/>
              </a:rPr>
              <a:t>Unlock</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a:p>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p>
          <a:p>
            <a:endParaRPr lang="en" altLang="ja-JP" b="0" dirty="0">
              <a:solidFill>
                <a:srgbClr val="D4D4D4"/>
              </a:solidFill>
              <a:effectLst/>
              <a:latin typeface="Ricty Diminished Discord" panose="020B0509020203020207" pitchFamily="49" charset="-128"/>
              <a:ea typeface="Ricty Diminished Discord" panose="020B0509020203020207" pitchFamily="49" charset="-128"/>
            </a:endParaRPr>
          </a:p>
          <a:p>
            <a:r>
              <a:rPr lang="en" altLang="ja-JP" b="0" dirty="0" err="1">
                <a:solidFill>
                  <a:srgbClr val="D4D4D4"/>
                </a:solidFill>
                <a:effectLst/>
                <a:latin typeface="Ricty Diminished Discord" panose="020B0509020203020207" pitchFamily="49" charset="-128"/>
                <a:ea typeface="Ricty Diminished Discord" panose="020B0509020203020207" pitchFamily="49" charset="-128"/>
              </a:rPr>
              <a:t>memoryAccess.</a:t>
            </a:r>
            <a:r>
              <a:rPr lang="en" altLang="ja-JP" b="0" dirty="0" err="1">
                <a:solidFill>
                  <a:srgbClr val="DCDCAA"/>
                </a:solidFill>
                <a:effectLst/>
                <a:latin typeface="Ricty Diminished Discord" panose="020B0509020203020207" pitchFamily="49" charset="-128"/>
                <a:ea typeface="Ricty Diminished Discord" panose="020B0509020203020207" pitchFamily="49" charset="-128"/>
              </a:rPr>
              <a:t>Lock</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a:p>
            <a:pPr lvl="1"/>
            <a:r>
              <a:rPr lang="en" altLang="ja-JP" b="0" dirty="0">
                <a:solidFill>
                  <a:srgbClr val="C586C0"/>
                </a:solidFill>
                <a:effectLst/>
                <a:latin typeface="Ricty Diminished Discord" panose="020B0509020203020207" pitchFamily="49" charset="-128"/>
                <a:ea typeface="Ricty Diminished Discord" panose="020B0509020203020207" pitchFamily="49" charset="-128"/>
              </a:rPr>
              <a:t>if</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data == </a:t>
            </a:r>
            <a:r>
              <a:rPr lang="en" altLang="ja-JP" b="0" dirty="0">
                <a:solidFill>
                  <a:srgbClr val="B5CEA8"/>
                </a:solidFill>
                <a:effectLst/>
                <a:latin typeface="Ricty Diminished Discord" panose="020B0509020203020207" pitchFamily="49" charset="-128"/>
                <a:ea typeface="Ricty Diminished Discord" panose="020B0509020203020207" pitchFamily="49" charset="-128"/>
              </a:rPr>
              <a:t>0</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p>
          <a:p>
            <a:pPr lvl="1"/>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err="1">
                <a:solidFill>
                  <a:srgbClr val="D4D4D4"/>
                </a:solidFill>
                <a:effectLst/>
                <a:latin typeface="Ricty Diminished Discord" panose="020B0509020203020207" pitchFamily="49" charset="-128"/>
                <a:ea typeface="Ricty Diminished Discord" panose="020B0509020203020207" pitchFamily="49" charset="-128"/>
              </a:rPr>
              <a:t>fmt.</a:t>
            </a:r>
            <a:r>
              <a:rPr lang="en" altLang="ja-JP" b="0" dirty="0" err="1">
                <a:solidFill>
                  <a:srgbClr val="DCDCAA"/>
                </a:solidFill>
                <a:effectLst/>
                <a:latin typeface="Ricty Diminished Discord" panose="020B0509020203020207" pitchFamily="49" charset="-128"/>
                <a:ea typeface="Ricty Diminished Discord" panose="020B0509020203020207" pitchFamily="49" charset="-128"/>
              </a:rPr>
              <a:t>Println</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r>
              <a:rPr lang="en" altLang="ja-JP" b="0" dirty="0">
                <a:solidFill>
                  <a:srgbClr val="CE9178"/>
                </a:solidFill>
                <a:effectLst/>
                <a:latin typeface="Ricty Diminished Discord" panose="020B0509020203020207" pitchFamily="49" charset="-128"/>
                <a:ea typeface="Ricty Diminished Discord" panose="020B0509020203020207" pitchFamily="49" charset="-128"/>
              </a:rPr>
              <a:t>"the value is 0."</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a:p>
            <a:pPr lvl="1"/>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a:solidFill>
                  <a:srgbClr val="C586C0"/>
                </a:solidFill>
                <a:effectLst/>
                <a:latin typeface="Ricty Diminished Discord" panose="020B0509020203020207" pitchFamily="49" charset="-128"/>
                <a:ea typeface="Ricty Diminished Discord" panose="020B0509020203020207" pitchFamily="49" charset="-128"/>
              </a:rPr>
              <a:t>else</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p>
          <a:p>
            <a:pPr lvl="1"/>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err="1">
                <a:solidFill>
                  <a:srgbClr val="D4D4D4"/>
                </a:solidFill>
                <a:effectLst/>
                <a:latin typeface="Ricty Diminished Discord" panose="020B0509020203020207" pitchFamily="49" charset="-128"/>
                <a:ea typeface="Ricty Diminished Discord" panose="020B0509020203020207" pitchFamily="49" charset="-128"/>
              </a:rPr>
              <a:t>fmt.</a:t>
            </a:r>
            <a:r>
              <a:rPr lang="en" altLang="ja-JP" b="0" dirty="0" err="1">
                <a:solidFill>
                  <a:srgbClr val="DCDCAA"/>
                </a:solidFill>
                <a:effectLst/>
                <a:latin typeface="Ricty Diminished Discord" panose="020B0509020203020207" pitchFamily="49" charset="-128"/>
                <a:ea typeface="Ricty Diminished Discord" panose="020B0509020203020207" pitchFamily="49" charset="-128"/>
              </a:rPr>
              <a:t>Printf</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r>
              <a:rPr lang="en" altLang="ja-JP" b="0" dirty="0">
                <a:solidFill>
                  <a:srgbClr val="CE9178"/>
                </a:solidFill>
                <a:effectLst/>
                <a:latin typeface="Ricty Diminished Discord" panose="020B0509020203020207" pitchFamily="49" charset="-128"/>
                <a:ea typeface="Ricty Diminished Discord" panose="020B0509020203020207" pitchFamily="49" charset="-128"/>
              </a:rPr>
              <a:t>"the value is </a:t>
            </a:r>
            <a:r>
              <a:rPr lang="en" altLang="ja-JP" b="0" dirty="0">
                <a:solidFill>
                  <a:srgbClr val="9CDCFE"/>
                </a:solidFill>
                <a:effectLst/>
                <a:latin typeface="Ricty Diminished Discord" panose="020B0509020203020207" pitchFamily="49" charset="-128"/>
                <a:ea typeface="Ricty Diminished Discord" panose="020B0509020203020207" pitchFamily="49" charset="-128"/>
              </a:rPr>
              <a:t>%v</a:t>
            </a:r>
            <a:r>
              <a:rPr lang="en" altLang="ja-JP" b="0" dirty="0">
                <a:solidFill>
                  <a:srgbClr val="CE9178"/>
                </a:solidFill>
                <a:effectLst/>
                <a:latin typeface="Ricty Diminished Discord" panose="020B0509020203020207" pitchFamily="49" charset="-128"/>
                <a:ea typeface="Ricty Diminished Discord" panose="020B0509020203020207" pitchFamily="49" charset="-128"/>
              </a:rPr>
              <a:t>.</a:t>
            </a:r>
            <a:r>
              <a:rPr lang="en" altLang="ja-JP" b="0" dirty="0">
                <a:solidFill>
                  <a:srgbClr val="D7BA7D"/>
                </a:solidFill>
                <a:effectLst/>
                <a:latin typeface="Ricty Diminished Discord" panose="020B0509020203020207" pitchFamily="49" charset="-128"/>
                <a:ea typeface="Ricty Diminished Discord" panose="020B0509020203020207" pitchFamily="49" charset="-128"/>
              </a:rPr>
              <a:t>\n</a:t>
            </a:r>
            <a:r>
              <a:rPr lang="en" altLang="ja-JP" b="0" dirty="0">
                <a:solidFill>
                  <a:srgbClr val="CE9178"/>
                </a:solidFill>
                <a:effectLst/>
                <a:latin typeface="Ricty Diminished Discord" panose="020B0509020203020207" pitchFamily="49" charset="-128"/>
                <a:ea typeface="Ricty Diminished Discord" panose="020B0509020203020207" pitchFamily="49" charset="-128"/>
              </a:rPr>
              <a:t>"</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data)</a:t>
            </a:r>
          </a:p>
          <a:p>
            <a:pPr lvl="1"/>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a:p>
            <a:r>
              <a:rPr lang="en" altLang="ja-JP" b="0" dirty="0" err="1">
                <a:solidFill>
                  <a:srgbClr val="D4D4D4"/>
                </a:solidFill>
                <a:effectLst/>
                <a:latin typeface="Ricty Diminished Discord" panose="020B0509020203020207" pitchFamily="49" charset="-128"/>
                <a:ea typeface="Ricty Diminished Discord" panose="020B0509020203020207" pitchFamily="49" charset="-128"/>
              </a:rPr>
              <a:t>memoryAccess.</a:t>
            </a:r>
            <a:r>
              <a:rPr lang="en" altLang="ja-JP" b="0" dirty="0" err="1">
                <a:solidFill>
                  <a:srgbClr val="DCDCAA"/>
                </a:solidFill>
                <a:effectLst/>
                <a:latin typeface="Ricty Diminished Discord" panose="020B0509020203020207" pitchFamily="49" charset="-128"/>
                <a:ea typeface="Ricty Diminished Discord" panose="020B0509020203020207" pitchFamily="49" charset="-128"/>
              </a:rPr>
              <a:t>Unlock</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p:txBody>
      </p:sp>
    </p:spTree>
    <p:extLst>
      <p:ext uri="{BB962C8B-B14F-4D97-AF65-F5344CB8AC3E}">
        <p14:creationId xmlns:p14="http://schemas.microsoft.com/office/powerpoint/2010/main" val="3752424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F9AF9B9-5C04-F44B-9E55-AA3961F6A5F2}"/>
              </a:ext>
            </a:extLst>
          </p:cNvPr>
          <p:cNvSpPr>
            <a:spLocks noGrp="1"/>
          </p:cNvSpPr>
          <p:nvPr>
            <p:ph idx="1"/>
          </p:nvPr>
        </p:nvSpPr>
        <p:spPr>
          <a:xfrm>
            <a:off x="0" y="900273"/>
            <a:ext cx="5644444" cy="5128541"/>
          </a:xfrm>
        </p:spPr>
        <p:txBody>
          <a:bodyPr/>
          <a:lstStyle/>
          <a:p>
            <a:r>
              <a:rPr lang="en-US" altLang="ja-JP" dirty="0"/>
              <a:t>defer</a:t>
            </a:r>
            <a:r>
              <a:rPr lang="ja-JP" altLang="en-US"/>
              <a:t>文</a:t>
            </a:r>
            <a:br>
              <a:rPr lang="en-US" altLang="ja-JP" dirty="0"/>
            </a:br>
            <a:r>
              <a:rPr lang="ja-JP" altLang="en-US"/>
              <a:t>上位ブロックの関数が</a:t>
            </a:r>
            <a:r>
              <a:rPr lang="en-US" altLang="ja-JP" dirty="0"/>
              <a:t>return</a:t>
            </a:r>
            <a:r>
              <a:rPr lang="ja-JP" altLang="en-US"/>
              <a:t>するまで関数の実行を遅延させる</a:t>
            </a:r>
            <a:br>
              <a:rPr lang="en-US" altLang="ja-JP" dirty="0"/>
            </a:br>
            <a:r>
              <a:rPr lang="ja-JP" altLang="en-US"/>
              <a:t>引数はその場で評価し、実行だけが後回し</a:t>
            </a:r>
            <a:endParaRPr lang="en-US" altLang="ja-JP" dirty="0"/>
          </a:p>
          <a:p>
            <a:r>
              <a:rPr lang="en-US" altLang="ja-JP" dirty="0" err="1"/>
              <a:t>WaitGroup</a:t>
            </a:r>
            <a:r>
              <a:rPr lang="en-US" altLang="ja-JP" dirty="0"/>
              <a:t>(n)</a:t>
            </a:r>
            <a:br>
              <a:rPr lang="en-US" altLang="ja-JP" dirty="0"/>
            </a:br>
            <a:r>
              <a:rPr lang="en-US" altLang="ja-JP" dirty="0"/>
              <a:t>n</a:t>
            </a:r>
            <a:r>
              <a:rPr lang="ja-JP" altLang="en-US"/>
              <a:t>個の</a:t>
            </a:r>
            <a:r>
              <a:rPr lang="en-US" altLang="ja-JP" dirty="0"/>
              <a:t>goroutine</a:t>
            </a:r>
            <a:r>
              <a:rPr lang="ja-JP" altLang="en-US"/>
              <a:t>の完了を待つ</a:t>
            </a:r>
            <a:endParaRPr lang="en-US" altLang="ja-JP" dirty="0"/>
          </a:p>
          <a:p>
            <a:endParaRPr lang="en-US" altLang="ja-JP" dirty="0"/>
          </a:p>
          <a:p>
            <a:r>
              <a:rPr lang="en-US" altLang="ja-JP" dirty="0" err="1"/>
              <a:t>printSum</a:t>
            </a:r>
            <a:r>
              <a:rPr lang="ja-JP" altLang="en-US"/>
              <a:t>の前半で</a:t>
            </a:r>
            <a:r>
              <a:rPr lang="en-US" altLang="ja-JP" dirty="0"/>
              <a:t>(1)</a:t>
            </a:r>
            <a:r>
              <a:rPr lang="ja-JP" altLang="en-US"/>
              <a:t>は</a:t>
            </a:r>
            <a:r>
              <a:rPr lang="en-US" altLang="ja-JP" dirty="0"/>
              <a:t>a</a:t>
            </a:r>
            <a:r>
              <a:rPr lang="ja-JP" altLang="en-US"/>
              <a:t>を、</a:t>
            </a:r>
            <a:r>
              <a:rPr lang="en-US" altLang="ja-JP" dirty="0"/>
              <a:t>(2)</a:t>
            </a:r>
            <a:r>
              <a:rPr lang="ja-JP" altLang="en-US"/>
              <a:t>は</a:t>
            </a:r>
            <a:r>
              <a:rPr lang="en-US" altLang="ja-JP" dirty="0"/>
              <a:t>b</a:t>
            </a:r>
            <a:r>
              <a:rPr lang="ja-JP" altLang="en-US"/>
              <a:t>をロック</a:t>
            </a:r>
            <a:br>
              <a:rPr lang="en-US" altLang="ja-JP" dirty="0"/>
            </a:br>
            <a:r>
              <a:rPr lang="ja-JP" altLang="en-US"/>
              <a:t>後半で</a:t>
            </a:r>
            <a:r>
              <a:rPr lang="en-US" altLang="ja-JP" dirty="0"/>
              <a:t>(1)</a:t>
            </a:r>
            <a:r>
              <a:rPr lang="ja-JP" altLang="en-US"/>
              <a:t>は</a:t>
            </a:r>
            <a:r>
              <a:rPr lang="en-US" altLang="ja-JP" dirty="0"/>
              <a:t>b</a:t>
            </a:r>
            <a:r>
              <a:rPr lang="ja-JP" altLang="en-US"/>
              <a:t>への、</a:t>
            </a:r>
            <a:r>
              <a:rPr lang="en-US" altLang="ja-JP" dirty="0"/>
              <a:t>(2)</a:t>
            </a:r>
            <a:r>
              <a:rPr lang="ja-JP" altLang="en-US"/>
              <a:t>は</a:t>
            </a:r>
            <a:r>
              <a:rPr lang="en-US" altLang="ja-JP" dirty="0"/>
              <a:t>a</a:t>
            </a:r>
            <a:r>
              <a:rPr lang="ja-JP" altLang="en-US"/>
              <a:t>へのアクセスを待機</a:t>
            </a:r>
            <a:r>
              <a:rPr lang="en-US" altLang="ja-JP" dirty="0" err="1"/>
              <a:t>printSum</a:t>
            </a:r>
            <a:r>
              <a:rPr lang="ja-JP" altLang="en-US"/>
              <a:t>の終了時まで</a:t>
            </a:r>
            <a:r>
              <a:rPr lang="en-US" altLang="ja-JP" dirty="0"/>
              <a:t>a, b</a:t>
            </a:r>
            <a:r>
              <a:rPr lang="ja-JP" altLang="en-US"/>
              <a:t>のロックは解除されない</a:t>
            </a:r>
            <a:endParaRPr lang="en-US" altLang="ja-JP" dirty="0"/>
          </a:p>
          <a:p>
            <a:r>
              <a:rPr lang="en-US" altLang="ja-JP" dirty="0"/>
              <a:t>※</a:t>
            </a:r>
            <a:r>
              <a:rPr lang="en-US" altLang="ja-JP" dirty="0" err="1"/>
              <a:t>time.Sleep</a:t>
            </a:r>
            <a:r>
              <a:rPr lang="ja-JP" altLang="en-US"/>
              <a:t>の存在のため、片方の</a:t>
            </a:r>
            <a:r>
              <a:rPr lang="en-US" altLang="ja-JP" dirty="0"/>
              <a:t>goroutine</a:t>
            </a:r>
            <a:r>
              <a:rPr lang="ja-JP" altLang="en-US"/>
              <a:t>が先に全ての操作を終えるということが起きない</a:t>
            </a:r>
            <a:endParaRPr lang="en-US" altLang="ja-JP" dirty="0"/>
          </a:p>
          <a:p>
            <a:endParaRPr kumimoji="1" lang="ja-JP" altLang="en-US"/>
          </a:p>
        </p:txBody>
      </p:sp>
      <p:sp>
        <p:nvSpPr>
          <p:cNvPr id="3" name="タイトル 2">
            <a:extLst>
              <a:ext uri="{FF2B5EF4-FFF2-40B4-BE49-F238E27FC236}">
                <a16:creationId xmlns:a16="http://schemas.microsoft.com/office/drawing/2014/main" id="{978BD166-0639-CA44-B565-970161A05C55}"/>
              </a:ext>
            </a:extLst>
          </p:cNvPr>
          <p:cNvSpPr>
            <a:spLocks noGrp="1"/>
          </p:cNvSpPr>
          <p:nvPr>
            <p:ph type="title"/>
          </p:nvPr>
        </p:nvSpPr>
        <p:spPr/>
        <p:txBody>
          <a:bodyPr/>
          <a:lstStyle/>
          <a:p>
            <a:r>
              <a:rPr kumimoji="1" lang="en-US" altLang="ja-JP" dirty="0"/>
              <a:t>1.2.4-1 </a:t>
            </a:r>
            <a:r>
              <a:rPr kumimoji="1" lang="ja-JP" altLang="en-US"/>
              <a:t>デッドロック</a:t>
            </a:r>
          </a:p>
        </p:txBody>
      </p:sp>
      <p:sp>
        <p:nvSpPr>
          <p:cNvPr id="5" name="テキスト ボックス 4">
            <a:extLst>
              <a:ext uri="{FF2B5EF4-FFF2-40B4-BE49-F238E27FC236}">
                <a16:creationId xmlns:a16="http://schemas.microsoft.com/office/drawing/2014/main" id="{13589F94-A6F1-A54D-9CDE-B749B4847AAE}"/>
              </a:ext>
            </a:extLst>
          </p:cNvPr>
          <p:cNvSpPr txBox="1"/>
          <p:nvPr/>
        </p:nvSpPr>
        <p:spPr>
          <a:xfrm>
            <a:off x="5644444" y="829186"/>
            <a:ext cx="6220178" cy="5078313"/>
          </a:xfrm>
          <a:prstGeom prst="rect">
            <a:avLst/>
          </a:prstGeom>
          <a:solidFill>
            <a:schemeClr val="tx1"/>
          </a:solidFill>
        </p:spPr>
        <p:txBody>
          <a:bodyPr wrap="square">
            <a:spAutoFit/>
          </a:bodyPr>
          <a:lstStyle/>
          <a:p>
            <a:r>
              <a:rPr lang="en" altLang="ja-JP" b="0" dirty="0">
                <a:solidFill>
                  <a:srgbClr val="569CD6"/>
                </a:solidFill>
                <a:effectLst/>
                <a:latin typeface="Ricty Diminished Discord" panose="020B0509020203020207" pitchFamily="49" charset="-128"/>
                <a:ea typeface="Ricty Diminished Discord" panose="020B0509020203020207" pitchFamily="49" charset="-128"/>
              </a:rPr>
              <a:t>var</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err="1">
                <a:solidFill>
                  <a:srgbClr val="9CDCFE"/>
                </a:solidFill>
                <a:effectLst/>
                <a:latin typeface="Ricty Diminished Discord" panose="020B0509020203020207" pitchFamily="49" charset="-128"/>
                <a:ea typeface="Ricty Diminished Discord" panose="020B0509020203020207" pitchFamily="49" charset="-128"/>
              </a:rPr>
              <a:t>wg</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err="1">
                <a:solidFill>
                  <a:srgbClr val="D4D4D4"/>
                </a:solidFill>
                <a:effectLst/>
                <a:latin typeface="Ricty Diminished Discord" panose="020B0509020203020207" pitchFamily="49" charset="-128"/>
                <a:ea typeface="Ricty Diminished Discord" panose="020B0509020203020207" pitchFamily="49" charset="-128"/>
              </a:rPr>
              <a:t>sync.WaitGroup</a:t>
            </a:r>
            <a:endParaRPr lang="en" altLang="ja-JP" b="0" dirty="0">
              <a:solidFill>
                <a:srgbClr val="D4D4D4"/>
              </a:solidFill>
              <a:effectLst/>
              <a:latin typeface="Ricty Diminished Discord" panose="020B0509020203020207" pitchFamily="49" charset="-128"/>
              <a:ea typeface="Ricty Diminished Discord" panose="020B0509020203020207" pitchFamily="49" charset="-128"/>
            </a:endParaRPr>
          </a:p>
          <a:p>
            <a:r>
              <a:rPr lang="en" altLang="ja-JP" b="0" dirty="0" err="1">
                <a:solidFill>
                  <a:srgbClr val="9CDCFE"/>
                </a:solidFill>
                <a:effectLst/>
                <a:latin typeface="Ricty Diminished Discord" panose="020B0509020203020207" pitchFamily="49" charset="-128"/>
                <a:ea typeface="Ricty Diminished Discord" panose="020B0509020203020207" pitchFamily="49" charset="-128"/>
              </a:rPr>
              <a:t>printSum</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 </a:t>
            </a:r>
            <a:r>
              <a:rPr lang="en" altLang="ja-JP" b="0" dirty="0" err="1">
                <a:solidFill>
                  <a:srgbClr val="569CD6"/>
                </a:solidFill>
                <a:effectLst/>
                <a:latin typeface="Ricty Diminished Discord" panose="020B0509020203020207" pitchFamily="49" charset="-128"/>
                <a:ea typeface="Ricty Diminished Discord" panose="020B0509020203020207" pitchFamily="49" charset="-128"/>
              </a:rPr>
              <a:t>func</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(v1, v2 *value) {</a:t>
            </a:r>
          </a:p>
          <a:p>
            <a:pPr lvl="1"/>
            <a:r>
              <a:rPr lang="en" altLang="ja-JP" b="0" dirty="0">
                <a:solidFill>
                  <a:srgbClr val="C586C0"/>
                </a:solidFill>
                <a:effectLst/>
                <a:latin typeface="Ricty Diminished Discord" panose="020B0509020203020207" pitchFamily="49" charset="-128"/>
                <a:ea typeface="Ricty Diminished Discord" panose="020B0509020203020207" pitchFamily="49" charset="-128"/>
              </a:rPr>
              <a:t>defer</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err="1">
                <a:solidFill>
                  <a:srgbClr val="D4D4D4"/>
                </a:solidFill>
                <a:effectLst/>
                <a:latin typeface="Ricty Diminished Discord" panose="020B0509020203020207" pitchFamily="49" charset="-128"/>
                <a:ea typeface="Ricty Diminished Discord" panose="020B0509020203020207" pitchFamily="49" charset="-128"/>
              </a:rPr>
              <a:t>wg.</a:t>
            </a:r>
            <a:r>
              <a:rPr lang="en" altLang="ja-JP" b="0" dirty="0" err="1">
                <a:solidFill>
                  <a:srgbClr val="DCDCAA"/>
                </a:solidFill>
                <a:effectLst/>
                <a:latin typeface="Ricty Diminished Discord" panose="020B0509020203020207" pitchFamily="49" charset="-128"/>
                <a:ea typeface="Ricty Diminished Discord" panose="020B0509020203020207" pitchFamily="49" charset="-128"/>
              </a:rPr>
              <a:t>Done</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a:p>
            <a:pPr lvl="1"/>
            <a:r>
              <a:rPr lang="en" altLang="ja-JP" b="0" dirty="0">
                <a:solidFill>
                  <a:srgbClr val="D4D4D4"/>
                </a:solidFill>
                <a:effectLst/>
                <a:latin typeface="Ricty Diminished Discord" panose="020B0509020203020207" pitchFamily="49" charset="-128"/>
                <a:ea typeface="Ricty Diminished Discord" panose="020B0509020203020207" pitchFamily="49" charset="-128"/>
              </a:rPr>
              <a:t>v1.mu.</a:t>
            </a:r>
            <a:r>
              <a:rPr lang="en" altLang="ja-JP" b="0" dirty="0">
                <a:solidFill>
                  <a:srgbClr val="DCDCAA"/>
                </a:solidFill>
                <a:effectLst/>
                <a:latin typeface="Ricty Diminished Discord" panose="020B0509020203020207" pitchFamily="49" charset="-128"/>
                <a:ea typeface="Ricty Diminished Discord" panose="020B0509020203020207" pitchFamily="49" charset="-128"/>
              </a:rPr>
              <a:t>Lock</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a:p>
            <a:pPr lvl="1"/>
            <a:r>
              <a:rPr lang="en" altLang="ja-JP" b="0" dirty="0">
                <a:solidFill>
                  <a:srgbClr val="C586C0"/>
                </a:solidFill>
                <a:effectLst/>
                <a:latin typeface="Ricty Diminished Discord" panose="020B0509020203020207" pitchFamily="49" charset="-128"/>
                <a:ea typeface="Ricty Diminished Discord" panose="020B0509020203020207" pitchFamily="49" charset="-128"/>
              </a:rPr>
              <a:t>defer</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v1.mu.</a:t>
            </a:r>
            <a:r>
              <a:rPr lang="en" altLang="ja-JP" b="0" dirty="0">
                <a:solidFill>
                  <a:srgbClr val="DCDCAA"/>
                </a:solidFill>
                <a:effectLst/>
                <a:latin typeface="Ricty Diminished Discord" panose="020B0509020203020207" pitchFamily="49" charset="-128"/>
                <a:ea typeface="Ricty Diminished Discord" panose="020B0509020203020207" pitchFamily="49" charset="-128"/>
              </a:rPr>
              <a:t>Unlock</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a:p>
            <a:pPr lvl="1"/>
            <a:br>
              <a:rPr lang="en" altLang="ja-JP" b="0" dirty="0">
                <a:solidFill>
                  <a:srgbClr val="D4D4D4"/>
                </a:solidFill>
                <a:effectLst/>
                <a:latin typeface="Ricty Diminished Discord" panose="020B0509020203020207" pitchFamily="49" charset="-128"/>
                <a:ea typeface="Ricty Diminished Discord" panose="020B0509020203020207" pitchFamily="49" charset="-128"/>
              </a:rPr>
            </a:br>
            <a:r>
              <a:rPr lang="en" altLang="ja-JP" b="0" dirty="0" err="1">
                <a:solidFill>
                  <a:srgbClr val="D4D4D4"/>
                </a:solidFill>
                <a:effectLst/>
                <a:latin typeface="Ricty Diminished Discord" panose="020B0509020203020207" pitchFamily="49" charset="-128"/>
                <a:ea typeface="Ricty Diminished Discord" panose="020B0509020203020207" pitchFamily="49" charset="-128"/>
              </a:rPr>
              <a:t>time.</a:t>
            </a:r>
            <a:r>
              <a:rPr lang="en" altLang="ja-JP" b="0" dirty="0" err="1">
                <a:solidFill>
                  <a:srgbClr val="DCDCAA"/>
                </a:solidFill>
                <a:effectLst/>
                <a:latin typeface="Ricty Diminished Discord" panose="020B0509020203020207" pitchFamily="49" charset="-128"/>
                <a:ea typeface="Ricty Diminished Discord" panose="020B0509020203020207" pitchFamily="49" charset="-128"/>
              </a:rPr>
              <a:t>Sleep</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r>
              <a:rPr lang="en" altLang="ja-JP" b="0" dirty="0">
                <a:solidFill>
                  <a:srgbClr val="B5CEA8"/>
                </a:solidFill>
                <a:effectLst/>
                <a:latin typeface="Ricty Diminished Discord" panose="020B0509020203020207" pitchFamily="49" charset="-128"/>
                <a:ea typeface="Ricty Diminished Discord" panose="020B0509020203020207" pitchFamily="49" charset="-128"/>
              </a:rPr>
              <a:t>2</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r>
              <a:rPr lang="en" altLang="ja-JP" b="0" dirty="0" err="1">
                <a:solidFill>
                  <a:srgbClr val="D4D4D4"/>
                </a:solidFill>
                <a:effectLst/>
                <a:latin typeface="Ricty Diminished Discord" panose="020B0509020203020207" pitchFamily="49" charset="-128"/>
                <a:ea typeface="Ricty Diminished Discord" panose="020B0509020203020207" pitchFamily="49" charset="-128"/>
              </a:rPr>
              <a:t>time.Second</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a:p>
            <a:pPr lvl="1"/>
            <a:r>
              <a:rPr lang="en" altLang="ja-JP" b="0" dirty="0">
                <a:solidFill>
                  <a:srgbClr val="D4D4D4"/>
                </a:solidFill>
                <a:effectLst/>
                <a:latin typeface="Ricty Diminished Discord" panose="020B0509020203020207" pitchFamily="49" charset="-128"/>
                <a:ea typeface="Ricty Diminished Discord" panose="020B0509020203020207" pitchFamily="49" charset="-128"/>
              </a:rPr>
              <a:t>v2.mu.</a:t>
            </a:r>
            <a:r>
              <a:rPr lang="en" altLang="ja-JP" b="0" dirty="0">
                <a:solidFill>
                  <a:srgbClr val="DCDCAA"/>
                </a:solidFill>
                <a:effectLst/>
                <a:latin typeface="Ricty Diminished Discord" panose="020B0509020203020207" pitchFamily="49" charset="-128"/>
                <a:ea typeface="Ricty Diminished Discord" panose="020B0509020203020207" pitchFamily="49" charset="-128"/>
              </a:rPr>
              <a:t>Lock</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a:p>
            <a:pPr lvl="1"/>
            <a:r>
              <a:rPr lang="en" altLang="ja-JP" b="0" dirty="0">
                <a:solidFill>
                  <a:srgbClr val="C586C0"/>
                </a:solidFill>
                <a:effectLst/>
                <a:latin typeface="Ricty Diminished Discord" panose="020B0509020203020207" pitchFamily="49" charset="-128"/>
                <a:ea typeface="Ricty Diminished Discord" panose="020B0509020203020207" pitchFamily="49" charset="-128"/>
              </a:rPr>
              <a:t>defer</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v2.mu.</a:t>
            </a:r>
            <a:r>
              <a:rPr lang="en" altLang="ja-JP" b="0" dirty="0">
                <a:solidFill>
                  <a:srgbClr val="DCDCAA"/>
                </a:solidFill>
                <a:effectLst/>
                <a:latin typeface="Ricty Diminished Discord" panose="020B0509020203020207" pitchFamily="49" charset="-128"/>
                <a:ea typeface="Ricty Diminished Discord" panose="020B0509020203020207" pitchFamily="49" charset="-128"/>
              </a:rPr>
              <a:t>Unlock</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a:p>
            <a:pPr lvl="1"/>
            <a:br>
              <a:rPr lang="en" altLang="ja-JP" b="0" dirty="0">
                <a:solidFill>
                  <a:srgbClr val="D4D4D4"/>
                </a:solidFill>
                <a:effectLst/>
                <a:latin typeface="Ricty Diminished Discord" panose="020B0509020203020207" pitchFamily="49" charset="-128"/>
                <a:ea typeface="Ricty Diminished Discord" panose="020B0509020203020207" pitchFamily="49" charset="-128"/>
              </a:rPr>
            </a:br>
            <a:r>
              <a:rPr lang="en" altLang="ja-JP" b="0" dirty="0" err="1">
                <a:solidFill>
                  <a:srgbClr val="D4D4D4"/>
                </a:solidFill>
                <a:effectLst/>
                <a:latin typeface="Ricty Diminished Discord" panose="020B0509020203020207" pitchFamily="49" charset="-128"/>
                <a:ea typeface="Ricty Diminished Discord" panose="020B0509020203020207" pitchFamily="49" charset="-128"/>
              </a:rPr>
              <a:t>fmt.</a:t>
            </a:r>
            <a:r>
              <a:rPr lang="en" altLang="ja-JP" b="0" dirty="0" err="1">
                <a:solidFill>
                  <a:srgbClr val="DCDCAA"/>
                </a:solidFill>
                <a:effectLst/>
                <a:latin typeface="Ricty Diminished Discord" panose="020B0509020203020207" pitchFamily="49" charset="-128"/>
                <a:ea typeface="Ricty Diminished Discord" panose="020B0509020203020207" pitchFamily="49" charset="-128"/>
              </a:rPr>
              <a:t>Printf</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r>
              <a:rPr lang="en" altLang="ja-JP" b="0" dirty="0">
                <a:solidFill>
                  <a:srgbClr val="CE9178"/>
                </a:solidFill>
                <a:effectLst/>
                <a:latin typeface="Ricty Diminished Discord" panose="020B0509020203020207" pitchFamily="49" charset="-128"/>
                <a:ea typeface="Ricty Diminished Discord" panose="020B0509020203020207" pitchFamily="49" charset="-128"/>
              </a:rPr>
              <a:t>"sum=</a:t>
            </a:r>
            <a:r>
              <a:rPr lang="en" altLang="ja-JP" b="0" dirty="0">
                <a:solidFill>
                  <a:srgbClr val="9CDCFE"/>
                </a:solidFill>
                <a:effectLst/>
                <a:latin typeface="Ricty Diminished Discord" panose="020B0509020203020207" pitchFamily="49" charset="-128"/>
                <a:ea typeface="Ricty Diminished Discord" panose="020B0509020203020207" pitchFamily="49" charset="-128"/>
              </a:rPr>
              <a:t>%v</a:t>
            </a:r>
            <a:r>
              <a:rPr lang="en" altLang="ja-JP" b="0" dirty="0">
                <a:solidFill>
                  <a:srgbClr val="D7BA7D"/>
                </a:solidFill>
                <a:effectLst/>
                <a:latin typeface="Ricty Diminished Discord" panose="020B0509020203020207" pitchFamily="49" charset="-128"/>
                <a:ea typeface="Ricty Diminished Discord" panose="020B0509020203020207" pitchFamily="49" charset="-128"/>
              </a:rPr>
              <a:t>\n</a:t>
            </a:r>
            <a:r>
              <a:rPr lang="en" altLang="ja-JP" b="0" dirty="0">
                <a:solidFill>
                  <a:srgbClr val="CE9178"/>
                </a:solidFill>
                <a:effectLst/>
                <a:latin typeface="Ricty Diminished Discord" panose="020B0509020203020207" pitchFamily="49" charset="-128"/>
                <a:ea typeface="Ricty Diminished Discord" panose="020B0509020203020207" pitchFamily="49" charset="-128"/>
              </a:rPr>
              <a:t>"</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v1.value + v2.value)</a:t>
            </a:r>
          </a:p>
          <a:p>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a:p>
            <a:br>
              <a:rPr lang="en" altLang="ja-JP" b="0" dirty="0">
                <a:solidFill>
                  <a:srgbClr val="D4D4D4"/>
                </a:solidFill>
                <a:effectLst/>
                <a:latin typeface="Ricty Diminished Discord" panose="020B0509020203020207" pitchFamily="49" charset="-128"/>
                <a:ea typeface="Ricty Diminished Discord" panose="020B0509020203020207" pitchFamily="49" charset="-128"/>
              </a:rPr>
            </a:br>
            <a:r>
              <a:rPr lang="en" altLang="ja-JP" b="0" dirty="0">
                <a:solidFill>
                  <a:srgbClr val="569CD6"/>
                </a:solidFill>
                <a:effectLst/>
                <a:latin typeface="Ricty Diminished Discord" panose="020B0509020203020207" pitchFamily="49" charset="-128"/>
                <a:ea typeface="Ricty Diminished Discord" panose="020B0509020203020207" pitchFamily="49" charset="-128"/>
              </a:rPr>
              <a:t>var</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a:solidFill>
                  <a:srgbClr val="9CDCFE"/>
                </a:solidFill>
                <a:effectLst/>
                <a:latin typeface="Ricty Diminished Discord" panose="020B0509020203020207" pitchFamily="49" charset="-128"/>
                <a:ea typeface="Ricty Diminished Discord" panose="020B0509020203020207" pitchFamily="49" charset="-128"/>
              </a:rPr>
              <a:t>a</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a:solidFill>
                  <a:srgbClr val="9CDCFE"/>
                </a:solidFill>
                <a:effectLst/>
                <a:latin typeface="Ricty Diminished Discord" panose="020B0509020203020207" pitchFamily="49" charset="-128"/>
                <a:ea typeface="Ricty Diminished Discord" panose="020B0509020203020207" pitchFamily="49" charset="-128"/>
              </a:rPr>
              <a:t>b</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value</a:t>
            </a:r>
          </a:p>
          <a:p>
            <a:r>
              <a:rPr lang="en" altLang="ja-JP" b="0" dirty="0" err="1">
                <a:solidFill>
                  <a:srgbClr val="D4D4D4"/>
                </a:solidFill>
                <a:effectLst/>
                <a:latin typeface="Ricty Diminished Discord" panose="020B0509020203020207" pitchFamily="49" charset="-128"/>
                <a:ea typeface="Ricty Diminished Discord" panose="020B0509020203020207" pitchFamily="49" charset="-128"/>
              </a:rPr>
              <a:t>wg.</a:t>
            </a:r>
            <a:r>
              <a:rPr lang="en" altLang="ja-JP" b="0" dirty="0" err="1">
                <a:solidFill>
                  <a:srgbClr val="DCDCAA"/>
                </a:solidFill>
                <a:effectLst/>
                <a:latin typeface="Ricty Diminished Discord" panose="020B0509020203020207" pitchFamily="49" charset="-128"/>
                <a:ea typeface="Ricty Diminished Discord" panose="020B0509020203020207" pitchFamily="49" charset="-128"/>
              </a:rPr>
              <a:t>Add</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r>
              <a:rPr lang="en" altLang="ja-JP" b="0" dirty="0">
                <a:solidFill>
                  <a:srgbClr val="B5CEA8"/>
                </a:solidFill>
                <a:effectLst/>
                <a:latin typeface="Ricty Diminished Discord" panose="020B0509020203020207" pitchFamily="49" charset="-128"/>
                <a:ea typeface="Ricty Diminished Discord" panose="020B0509020203020207" pitchFamily="49" charset="-128"/>
              </a:rPr>
              <a:t>2</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a:p>
            <a:r>
              <a:rPr lang="en" altLang="ja-JP" b="0" dirty="0">
                <a:solidFill>
                  <a:srgbClr val="C586C0"/>
                </a:solidFill>
                <a:effectLst/>
                <a:latin typeface="Ricty Diminished Discord" panose="020B0509020203020207" pitchFamily="49" charset="-128"/>
                <a:ea typeface="Ricty Diminished Discord" panose="020B0509020203020207" pitchFamily="49" charset="-128"/>
              </a:rPr>
              <a:t>go</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err="1">
                <a:solidFill>
                  <a:srgbClr val="DCDCAA"/>
                </a:solidFill>
                <a:effectLst/>
                <a:latin typeface="Ricty Diminished Discord" panose="020B0509020203020207" pitchFamily="49" charset="-128"/>
                <a:ea typeface="Ricty Diminished Discord" panose="020B0509020203020207" pitchFamily="49" charset="-128"/>
              </a:rPr>
              <a:t>printSum</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(&amp;a, &amp;b) </a:t>
            </a:r>
            <a:r>
              <a:rPr lang="en" altLang="ja-JP" b="1" dirty="0">
                <a:solidFill>
                  <a:srgbClr val="D4D4D4"/>
                </a:solidFill>
                <a:effectLst/>
                <a:latin typeface="Ricty Diminished Discord" panose="020B0509020203020207" pitchFamily="49" charset="-128"/>
                <a:ea typeface="Ricty Diminished Discord" panose="020B0509020203020207" pitchFamily="49" charset="-128"/>
              </a:rPr>
              <a:t>//---(1)</a:t>
            </a:r>
          </a:p>
          <a:p>
            <a:r>
              <a:rPr lang="en" altLang="ja-JP" b="0" dirty="0">
                <a:solidFill>
                  <a:srgbClr val="C586C0"/>
                </a:solidFill>
                <a:effectLst/>
                <a:latin typeface="Ricty Diminished Discord" panose="020B0509020203020207" pitchFamily="49" charset="-128"/>
                <a:ea typeface="Ricty Diminished Discord" panose="020B0509020203020207" pitchFamily="49" charset="-128"/>
              </a:rPr>
              <a:t>go</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err="1">
                <a:solidFill>
                  <a:srgbClr val="DCDCAA"/>
                </a:solidFill>
                <a:effectLst/>
                <a:latin typeface="Ricty Diminished Discord" panose="020B0509020203020207" pitchFamily="49" charset="-128"/>
                <a:ea typeface="Ricty Diminished Discord" panose="020B0509020203020207" pitchFamily="49" charset="-128"/>
              </a:rPr>
              <a:t>printSum</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(&amp;b, &amp;a) </a:t>
            </a:r>
            <a:r>
              <a:rPr lang="en" altLang="ja-JP" b="1" dirty="0">
                <a:solidFill>
                  <a:srgbClr val="D4D4D4"/>
                </a:solidFill>
                <a:effectLst/>
                <a:latin typeface="Ricty Diminished Discord" panose="020B0509020203020207" pitchFamily="49" charset="-128"/>
                <a:ea typeface="Ricty Diminished Discord" panose="020B0509020203020207" pitchFamily="49" charset="-128"/>
              </a:rPr>
              <a:t>//---(2)</a:t>
            </a:r>
          </a:p>
          <a:p>
            <a:r>
              <a:rPr lang="en" altLang="ja-JP" b="0" dirty="0" err="1">
                <a:solidFill>
                  <a:srgbClr val="D4D4D4"/>
                </a:solidFill>
                <a:effectLst/>
                <a:latin typeface="Ricty Diminished Discord" panose="020B0509020203020207" pitchFamily="49" charset="-128"/>
                <a:ea typeface="Ricty Diminished Discord" panose="020B0509020203020207" pitchFamily="49" charset="-128"/>
              </a:rPr>
              <a:t>wg.</a:t>
            </a:r>
            <a:r>
              <a:rPr lang="en" altLang="ja-JP" b="0" dirty="0" err="1">
                <a:solidFill>
                  <a:srgbClr val="DCDCAA"/>
                </a:solidFill>
                <a:effectLst/>
                <a:latin typeface="Ricty Diminished Discord" panose="020B0509020203020207" pitchFamily="49" charset="-128"/>
                <a:ea typeface="Ricty Diminished Discord" panose="020B0509020203020207" pitchFamily="49" charset="-128"/>
              </a:rPr>
              <a:t>Wait</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p:txBody>
      </p:sp>
    </p:spTree>
    <p:extLst>
      <p:ext uri="{BB962C8B-B14F-4D97-AF65-F5344CB8AC3E}">
        <p14:creationId xmlns:p14="http://schemas.microsoft.com/office/powerpoint/2010/main" val="2557864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1FA0097-42AC-C84B-8620-61081E2829A1}"/>
              </a:ext>
            </a:extLst>
          </p:cNvPr>
          <p:cNvSpPr>
            <a:spLocks noGrp="1"/>
          </p:cNvSpPr>
          <p:nvPr>
            <p:ph idx="1"/>
          </p:nvPr>
        </p:nvSpPr>
        <p:spPr/>
        <p:txBody>
          <a:bodyPr/>
          <a:lstStyle/>
          <a:p>
            <a:r>
              <a:rPr kumimoji="1" lang="ja-JP" altLang="en-US"/>
              <a:t>デッドロックでは、各処理はある時点で完全に停止する</a:t>
            </a:r>
            <a:endParaRPr kumimoji="1" lang="en-US" altLang="ja-JP" dirty="0"/>
          </a:p>
          <a:p>
            <a:r>
              <a:rPr lang="ja-JP" altLang="en-US">
                <a:solidFill>
                  <a:schemeClr val="accent5"/>
                </a:solidFill>
              </a:rPr>
              <a:t>ライブロック</a:t>
            </a:r>
            <a:r>
              <a:rPr lang="ja-JP" altLang="en-US"/>
              <a:t>では処理は止まらないが前に進まない</a:t>
            </a:r>
            <a:endParaRPr lang="en-US" altLang="ja-JP" dirty="0"/>
          </a:p>
          <a:p>
            <a:endParaRPr kumimoji="1" lang="en-US" altLang="ja-JP" dirty="0"/>
          </a:p>
          <a:p>
            <a:r>
              <a:rPr lang="ja-JP" altLang="en-US"/>
              <a:t>例では色々しているが、</a:t>
            </a:r>
            <a:r>
              <a:rPr lang="en-US" altLang="ja-JP" dirty="0"/>
              <a:t>Alice</a:t>
            </a:r>
            <a:r>
              <a:rPr lang="ja-JP" altLang="en-US"/>
              <a:t>と</a:t>
            </a:r>
            <a:r>
              <a:rPr lang="en-US" altLang="ja-JP" dirty="0"/>
              <a:t>Barbara</a:t>
            </a:r>
            <a:r>
              <a:rPr lang="ja-JP" altLang="en-US"/>
              <a:t>を同時に動かすためのコードが大半</a:t>
            </a:r>
            <a:endParaRPr lang="en-US" altLang="ja-JP" dirty="0"/>
          </a:p>
          <a:p>
            <a:r>
              <a:rPr kumimoji="1" lang="ja-JP" altLang="en-US"/>
              <a:t>同時に同じ方向に動こうとするので、永遠にすれ違えない</a:t>
            </a:r>
          </a:p>
        </p:txBody>
      </p:sp>
      <p:sp>
        <p:nvSpPr>
          <p:cNvPr id="3" name="タイトル 2">
            <a:extLst>
              <a:ext uri="{FF2B5EF4-FFF2-40B4-BE49-F238E27FC236}">
                <a16:creationId xmlns:a16="http://schemas.microsoft.com/office/drawing/2014/main" id="{6FDFA94C-C096-3141-9D98-7F92470E3BBA}"/>
              </a:ext>
            </a:extLst>
          </p:cNvPr>
          <p:cNvSpPr>
            <a:spLocks noGrp="1"/>
          </p:cNvSpPr>
          <p:nvPr>
            <p:ph type="title"/>
          </p:nvPr>
        </p:nvSpPr>
        <p:spPr/>
        <p:txBody>
          <a:bodyPr/>
          <a:lstStyle/>
          <a:p>
            <a:r>
              <a:rPr lang="en-US" altLang="ja-JP" dirty="0"/>
              <a:t>1.2.4-2 </a:t>
            </a:r>
            <a:r>
              <a:rPr lang="ja-JP" altLang="en-US"/>
              <a:t>ライブロック</a:t>
            </a:r>
            <a:endParaRPr kumimoji="1" lang="ja-JP" altLang="en-US"/>
          </a:p>
        </p:txBody>
      </p:sp>
    </p:spTree>
    <p:extLst>
      <p:ext uri="{BB962C8B-B14F-4D97-AF65-F5344CB8AC3E}">
        <p14:creationId xmlns:p14="http://schemas.microsoft.com/office/powerpoint/2010/main" val="80870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CAB6DED-0DD0-5F4F-AEBB-11F40995B3DC}"/>
              </a:ext>
            </a:extLst>
          </p:cNvPr>
          <p:cNvSpPr>
            <a:spLocks noGrp="1"/>
          </p:cNvSpPr>
          <p:nvPr>
            <p:ph idx="1"/>
          </p:nvPr>
        </p:nvSpPr>
        <p:spPr/>
        <p:txBody>
          <a:bodyPr/>
          <a:lstStyle/>
          <a:p>
            <a:endParaRPr kumimoji="1" lang="ja-JP" altLang="en-US"/>
          </a:p>
        </p:txBody>
      </p:sp>
      <p:sp>
        <p:nvSpPr>
          <p:cNvPr id="3" name="タイトル 2">
            <a:extLst>
              <a:ext uri="{FF2B5EF4-FFF2-40B4-BE49-F238E27FC236}">
                <a16:creationId xmlns:a16="http://schemas.microsoft.com/office/drawing/2014/main" id="{7A1922DF-70C4-9A41-A515-F53F5146DAAE}"/>
              </a:ext>
            </a:extLst>
          </p:cNvPr>
          <p:cNvSpPr>
            <a:spLocks noGrp="1"/>
          </p:cNvSpPr>
          <p:nvPr>
            <p:ph type="title"/>
          </p:nvPr>
        </p:nvSpPr>
        <p:spPr/>
        <p:txBody>
          <a:bodyPr/>
          <a:lstStyle/>
          <a:p>
            <a:r>
              <a:rPr kumimoji="1" lang="en-US" altLang="ja-JP" dirty="0"/>
              <a:t>1.2.4-3 </a:t>
            </a:r>
            <a:r>
              <a:rPr kumimoji="1" lang="ja-JP" altLang="en-US"/>
              <a:t>リソース枯渇</a:t>
            </a:r>
          </a:p>
        </p:txBody>
      </p:sp>
    </p:spTree>
    <p:extLst>
      <p:ext uri="{BB962C8B-B14F-4D97-AF65-F5344CB8AC3E}">
        <p14:creationId xmlns:p14="http://schemas.microsoft.com/office/powerpoint/2010/main" val="3380387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839A475-A728-BD42-A790-2AB08B59216D}"/>
              </a:ext>
            </a:extLst>
          </p:cNvPr>
          <p:cNvSpPr>
            <a:spLocks noGrp="1"/>
          </p:cNvSpPr>
          <p:nvPr>
            <p:ph idx="1"/>
          </p:nvPr>
        </p:nvSpPr>
        <p:spPr/>
        <p:txBody>
          <a:bodyPr/>
          <a:lstStyle/>
          <a:p>
            <a:r>
              <a:rPr kumimoji="1" lang="ja-JP" altLang="en-US"/>
              <a:t>複数の処理の間でデータをやり取りする方法</a:t>
            </a:r>
            <a:endParaRPr kumimoji="1" lang="en-US" altLang="ja-JP" dirty="0"/>
          </a:p>
          <a:p>
            <a:r>
              <a:rPr lang="ja-JP" altLang="en-US"/>
              <a:t>共有メモリ：複数の処理からアクセスできるメモリを経由してやり取りする</a:t>
            </a:r>
            <a:br>
              <a:rPr lang="en-US" altLang="ja-JP" dirty="0"/>
            </a:br>
            <a:r>
              <a:rPr lang="ja-JP" altLang="en-US"/>
              <a:t>　　　　　</a:t>
            </a:r>
            <a:r>
              <a:rPr lang="ja-JP" altLang="en-US" dirty="0"/>
              <a:t>　</a:t>
            </a:r>
            <a:r>
              <a:rPr lang="ja-JP" altLang="en-US"/>
              <a:t>競合が発生しないように同期を必要とする</a:t>
            </a:r>
            <a:endParaRPr kumimoji="1" lang="en-US" altLang="ja-JP" dirty="0"/>
          </a:p>
          <a:p>
            <a:r>
              <a:rPr kumimoji="1" lang="ja-JP" altLang="en-US"/>
              <a:t>チャネル：データのやり取りを処理同士の入出力として行う</a:t>
            </a:r>
            <a:endParaRPr kumimoji="1" lang="en-US" altLang="ja-JP" dirty="0"/>
          </a:p>
          <a:p>
            <a:endParaRPr lang="en-US" altLang="ja-JP" dirty="0"/>
          </a:p>
          <a:p>
            <a:endParaRPr kumimoji="1" lang="en-US" altLang="ja-JP" dirty="0"/>
          </a:p>
          <a:p>
            <a:r>
              <a:rPr lang="en-US" altLang="ja-JP" dirty="0"/>
              <a:t>goroutine</a:t>
            </a:r>
            <a:r>
              <a:rPr lang="ja-JP" altLang="en-US"/>
              <a:t>とは</a:t>
            </a:r>
            <a:endParaRPr lang="en-US" altLang="ja-JP" dirty="0"/>
          </a:p>
          <a:p>
            <a:r>
              <a:rPr kumimoji="1" lang="ja-JP" altLang="en-US"/>
              <a:t>スレッドよりも柔軟に？並行に処理を行わせることができる仕組み</a:t>
            </a:r>
            <a:br>
              <a:rPr kumimoji="1" lang="en-US" altLang="ja-JP" dirty="0"/>
            </a:br>
            <a:r>
              <a:rPr lang="en-US" altLang="ja-JP" dirty="0"/>
              <a:t>goroutine</a:t>
            </a:r>
            <a:r>
              <a:rPr lang="ja-JP" altLang="en-US"/>
              <a:t>はランタイムによって</a:t>
            </a:r>
            <a:r>
              <a:rPr lang="en-US" altLang="ja-JP" dirty="0"/>
              <a:t>OS</a:t>
            </a:r>
            <a:r>
              <a:rPr lang="ja-JP" altLang="en-US"/>
              <a:t>スレッドに割り振られ、（可能なら）並列に実行される</a:t>
            </a:r>
            <a:br>
              <a:rPr lang="en-US" altLang="ja-JP" dirty="0"/>
            </a:br>
            <a:r>
              <a:rPr lang="ja-JP" altLang="en-US"/>
              <a:t>スレッドの単位よりも抽象化されていることで、必要な処理能力（スレッド数？）を動的に変化させられるようになる</a:t>
            </a:r>
            <a:endParaRPr lang="en-US" altLang="ja-JP" dirty="0"/>
          </a:p>
          <a:p>
            <a:r>
              <a:rPr kumimoji="1" lang="ja-JP" altLang="en-US"/>
              <a:t>全体的に詳細は</a:t>
            </a:r>
            <a:r>
              <a:rPr kumimoji="1" lang="en-US" altLang="ja-JP" dirty="0"/>
              <a:t>3</a:t>
            </a:r>
            <a:r>
              <a:rPr kumimoji="1" lang="ja-JP" altLang="en-US"/>
              <a:t>章で触れられるはず</a:t>
            </a:r>
          </a:p>
        </p:txBody>
      </p:sp>
      <p:sp>
        <p:nvSpPr>
          <p:cNvPr id="3" name="タイトル 2">
            <a:extLst>
              <a:ext uri="{FF2B5EF4-FFF2-40B4-BE49-F238E27FC236}">
                <a16:creationId xmlns:a16="http://schemas.microsoft.com/office/drawing/2014/main" id="{7444E2D1-C025-8E46-8509-1C066F66094A}"/>
              </a:ext>
            </a:extLst>
          </p:cNvPr>
          <p:cNvSpPr>
            <a:spLocks noGrp="1"/>
          </p:cNvSpPr>
          <p:nvPr>
            <p:ph type="title"/>
          </p:nvPr>
        </p:nvSpPr>
        <p:spPr/>
        <p:txBody>
          <a:bodyPr/>
          <a:lstStyle/>
          <a:p>
            <a:r>
              <a:rPr lang="en-US" altLang="ja-JP" dirty="0"/>
              <a:t>2</a:t>
            </a:r>
            <a:r>
              <a:rPr lang="ja-JP" altLang="en-US"/>
              <a:t>章</a:t>
            </a:r>
            <a:endParaRPr kumimoji="1" lang="ja-JP" altLang="en-US"/>
          </a:p>
        </p:txBody>
      </p:sp>
    </p:spTree>
    <p:extLst>
      <p:ext uri="{BB962C8B-B14F-4D97-AF65-F5344CB8AC3E}">
        <p14:creationId xmlns:p14="http://schemas.microsoft.com/office/powerpoint/2010/main" val="831672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AD5D0AE-E97F-FE41-905B-983AA8685518}"/>
              </a:ext>
            </a:extLst>
          </p:cNvPr>
          <p:cNvSpPr>
            <a:spLocks noGrp="1"/>
          </p:cNvSpPr>
          <p:nvPr>
            <p:ph idx="1"/>
          </p:nvPr>
        </p:nvSpPr>
        <p:spPr/>
        <p:txBody>
          <a:bodyPr/>
          <a:lstStyle/>
          <a:p>
            <a:r>
              <a:rPr kumimoji="1" lang="ja-JP" altLang="en-US"/>
              <a:t>わからん</a:t>
            </a:r>
            <a:endParaRPr kumimoji="1" lang="en-US" altLang="ja-JP" dirty="0"/>
          </a:p>
          <a:p>
            <a:endParaRPr lang="en-US" altLang="ja-JP" dirty="0"/>
          </a:p>
          <a:p>
            <a:r>
              <a:rPr lang="ja-JP" altLang="en-US"/>
              <a:t>プリミティブは同期用のプリミティブと読むべき</a:t>
            </a:r>
            <a:endParaRPr kumimoji="1" lang="ja-JP" altLang="en-US"/>
          </a:p>
        </p:txBody>
      </p:sp>
      <p:sp>
        <p:nvSpPr>
          <p:cNvPr id="3" name="タイトル 2">
            <a:extLst>
              <a:ext uri="{FF2B5EF4-FFF2-40B4-BE49-F238E27FC236}">
                <a16:creationId xmlns:a16="http://schemas.microsoft.com/office/drawing/2014/main" id="{E8A84F56-8013-E247-8042-EA4A19367A91}"/>
              </a:ext>
            </a:extLst>
          </p:cNvPr>
          <p:cNvSpPr>
            <a:spLocks noGrp="1"/>
          </p:cNvSpPr>
          <p:nvPr>
            <p:ph type="title"/>
          </p:nvPr>
        </p:nvSpPr>
        <p:spPr/>
        <p:txBody>
          <a:bodyPr/>
          <a:lstStyle/>
          <a:p>
            <a:r>
              <a:rPr kumimoji="1" lang="ja-JP" altLang="en-US"/>
              <a:t>並行処理実現方法の使い分け</a:t>
            </a:r>
          </a:p>
        </p:txBody>
      </p:sp>
    </p:spTree>
    <p:extLst>
      <p:ext uri="{BB962C8B-B14F-4D97-AF65-F5344CB8AC3E}">
        <p14:creationId xmlns:p14="http://schemas.microsoft.com/office/powerpoint/2010/main" val="610597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38D7E8F-5DFA-0742-BD2D-BE0B9CBD9D34}"/>
              </a:ext>
            </a:extLst>
          </p:cNvPr>
          <p:cNvSpPr>
            <a:spLocks noGrp="1"/>
          </p:cNvSpPr>
          <p:nvPr>
            <p:ph idx="1"/>
          </p:nvPr>
        </p:nvSpPr>
        <p:spPr/>
        <p:txBody>
          <a:bodyPr/>
          <a:lstStyle/>
          <a:p>
            <a:r>
              <a:rPr lang="ja-JP" altLang="en-US"/>
              <a:t>並行処理と並列処理｜</a:t>
            </a:r>
            <a:r>
              <a:rPr lang="en" altLang="ja-JP" dirty="0"/>
              <a:t>Go</a:t>
            </a:r>
            <a:r>
              <a:rPr lang="ja-JP" altLang="en-US"/>
              <a:t>での並行処理を徹底解剖！ </a:t>
            </a:r>
            <a:br>
              <a:rPr lang="en-US" altLang="ja-JP" dirty="0"/>
            </a:br>
            <a:r>
              <a:rPr lang="en" altLang="ja-JP" dirty="0">
                <a:hlinkClick r:id="rId2"/>
              </a:rPr>
              <a:t>https://zenn.dev/hsaki/books/golang-concurrency/viewer/term</a:t>
            </a:r>
            <a:endParaRPr lang="en" altLang="ja-JP" dirty="0"/>
          </a:p>
          <a:p>
            <a:r>
              <a:rPr lang="ja-JP" altLang="en-US"/>
              <a:t>不可分操作</a:t>
            </a:r>
            <a:r>
              <a:rPr lang="en-US" altLang="ja-JP" dirty="0"/>
              <a:t> – </a:t>
            </a:r>
            <a:r>
              <a:rPr lang="en" altLang="ja-JP" dirty="0"/>
              <a:t>Wikipedia</a:t>
            </a:r>
            <a:br>
              <a:rPr lang="en" altLang="ja-JP" dirty="0"/>
            </a:br>
            <a:r>
              <a:rPr lang="en" altLang="ja-JP" dirty="0">
                <a:hlinkClick r:id="rId3"/>
              </a:rPr>
              <a:t>https://</a:t>
            </a:r>
            <a:r>
              <a:rPr lang="en" altLang="ja-JP" dirty="0" err="1">
                <a:hlinkClick r:id="rId3"/>
              </a:rPr>
              <a:t>ja.wikipedia.org</a:t>
            </a:r>
            <a:r>
              <a:rPr lang="en" altLang="ja-JP" dirty="0">
                <a:hlinkClick r:id="rId3"/>
              </a:rPr>
              <a:t>/wiki/</a:t>
            </a:r>
            <a:r>
              <a:rPr lang="ja-JP" altLang="en-US">
                <a:hlinkClick r:id="rId3"/>
              </a:rPr>
              <a:t>不可分操作</a:t>
            </a:r>
            <a:endParaRPr lang="en-US" altLang="ja-JP" dirty="0"/>
          </a:p>
          <a:p>
            <a:r>
              <a:rPr kumimoji="1" lang="ja-JP" altLang="en-US"/>
              <a:t>何かの授業スライド</a:t>
            </a:r>
            <a:br>
              <a:rPr lang="en-US" altLang="ja-JP" dirty="0"/>
            </a:br>
            <a:r>
              <a:rPr lang="en-US" altLang="ja-JP" dirty="0">
                <a:hlinkClick r:id="rId4"/>
              </a:rPr>
              <a:t>https://www.eidos.ic.i.u-tokyo.ac.jp/~tau/lecture/operating_systems/gen/slides/3-synchronization.pdf</a:t>
            </a:r>
            <a:endParaRPr lang="en-US" altLang="ja-JP" dirty="0"/>
          </a:p>
          <a:p>
            <a:r>
              <a:rPr kumimoji="1" lang="en-US" altLang="ja-JP" dirty="0"/>
              <a:t>defer</a:t>
            </a:r>
            <a:r>
              <a:rPr lang="ja-JP" altLang="en-US"/>
              <a:t>文</a:t>
            </a:r>
            <a:br>
              <a:rPr lang="en-US" altLang="ja-JP" dirty="0"/>
            </a:br>
            <a:r>
              <a:rPr lang="en-US" altLang="ja-JP" dirty="0">
                <a:hlinkClick r:id="rId5"/>
              </a:rPr>
              <a:t>https://qiita.com/Ishidall/items/8dd663de5755a15e84f2</a:t>
            </a:r>
            <a:endParaRPr kumimoji="1" lang="en-US" altLang="ja-JP" dirty="0"/>
          </a:p>
          <a:p>
            <a:r>
              <a:rPr lang="en-US" altLang="ja-JP" dirty="0" err="1"/>
              <a:t>WaightGroup</a:t>
            </a:r>
            <a:br>
              <a:rPr lang="en-US" altLang="ja-JP" dirty="0"/>
            </a:br>
            <a:r>
              <a:rPr lang="en" altLang="ja-JP" dirty="0">
                <a:hlinkClick r:id="rId6"/>
              </a:rPr>
              <a:t>https://qiita.com/ruiu/items/dba58f7b03a9a2ffad65</a:t>
            </a:r>
            <a:endParaRPr lang="en" altLang="ja-JP" dirty="0"/>
          </a:p>
          <a:p>
            <a:r>
              <a:rPr kumimoji="1" lang="ja-JP" altLang="en-US"/>
              <a:t>スレッドとプロセスの違い</a:t>
            </a:r>
            <a:br>
              <a:rPr lang="en-US" altLang="ja-JP" dirty="0"/>
            </a:br>
            <a:r>
              <a:rPr lang="en-US" altLang="ja-JP" dirty="0">
                <a:hlinkClick r:id="rId7"/>
              </a:rPr>
              <a:t>https://milestone-of-se.nesuke.com/sv-basic/architecture/cpu/</a:t>
            </a:r>
            <a:endParaRPr lang="en-US" altLang="ja-JP" dirty="0"/>
          </a:p>
          <a:p>
            <a:endParaRPr kumimoji="1" lang="en-US" altLang="ja-JP" dirty="0"/>
          </a:p>
        </p:txBody>
      </p:sp>
      <p:sp>
        <p:nvSpPr>
          <p:cNvPr id="3" name="タイトル 2">
            <a:extLst>
              <a:ext uri="{FF2B5EF4-FFF2-40B4-BE49-F238E27FC236}">
                <a16:creationId xmlns:a16="http://schemas.microsoft.com/office/drawing/2014/main" id="{06EEEE4E-E241-CE42-8BA3-4ABA81328AB6}"/>
              </a:ext>
            </a:extLst>
          </p:cNvPr>
          <p:cNvSpPr>
            <a:spLocks noGrp="1"/>
          </p:cNvSpPr>
          <p:nvPr>
            <p:ph type="title"/>
          </p:nvPr>
        </p:nvSpPr>
        <p:spPr/>
        <p:txBody>
          <a:bodyPr/>
          <a:lstStyle/>
          <a:p>
            <a:r>
              <a:rPr kumimoji="1" lang="ja-JP" altLang="en-US"/>
              <a:t>参考したものまとめ</a:t>
            </a:r>
          </a:p>
        </p:txBody>
      </p:sp>
    </p:spTree>
    <p:extLst>
      <p:ext uri="{BB962C8B-B14F-4D97-AF65-F5344CB8AC3E}">
        <p14:creationId xmlns:p14="http://schemas.microsoft.com/office/powerpoint/2010/main" val="3594526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38D7E8F-5DFA-0742-BD2D-BE0B9CBD9D34}"/>
              </a:ext>
            </a:extLst>
          </p:cNvPr>
          <p:cNvSpPr>
            <a:spLocks noGrp="1"/>
          </p:cNvSpPr>
          <p:nvPr>
            <p:ph idx="1"/>
          </p:nvPr>
        </p:nvSpPr>
        <p:spPr/>
        <p:txBody>
          <a:bodyPr/>
          <a:lstStyle/>
          <a:p>
            <a:r>
              <a:rPr kumimoji="1" lang="en-US" altLang="ja-JP" dirty="0" err="1"/>
              <a:t>Bytes.Buffer</a:t>
            </a:r>
            <a:br>
              <a:rPr lang="en-US" altLang="ja-JP" dirty="0"/>
            </a:br>
            <a:r>
              <a:rPr lang="en-US" altLang="ja-JP" dirty="0">
                <a:hlinkClick r:id="rId2"/>
              </a:rPr>
              <a:t>https://pkg.go.dev/bytes#Buffer</a:t>
            </a:r>
            <a:endParaRPr lang="en-US" altLang="ja-JP" dirty="0"/>
          </a:p>
          <a:p>
            <a:endParaRPr kumimoji="1" lang="en-US" altLang="ja-JP" dirty="0"/>
          </a:p>
        </p:txBody>
      </p:sp>
      <p:sp>
        <p:nvSpPr>
          <p:cNvPr id="3" name="タイトル 2">
            <a:extLst>
              <a:ext uri="{FF2B5EF4-FFF2-40B4-BE49-F238E27FC236}">
                <a16:creationId xmlns:a16="http://schemas.microsoft.com/office/drawing/2014/main" id="{06EEEE4E-E241-CE42-8BA3-4ABA81328AB6}"/>
              </a:ext>
            </a:extLst>
          </p:cNvPr>
          <p:cNvSpPr>
            <a:spLocks noGrp="1"/>
          </p:cNvSpPr>
          <p:nvPr>
            <p:ph type="title"/>
          </p:nvPr>
        </p:nvSpPr>
        <p:spPr/>
        <p:txBody>
          <a:bodyPr/>
          <a:lstStyle/>
          <a:p>
            <a:r>
              <a:rPr kumimoji="1" lang="ja-JP" altLang="en-US"/>
              <a:t>参考したものまとめ</a:t>
            </a:r>
          </a:p>
        </p:txBody>
      </p:sp>
    </p:spTree>
    <p:extLst>
      <p:ext uri="{BB962C8B-B14F-4D97-AF65-F5344CB8AC3E}">
        <p14:creationId xmlns:p14="http://schemas.microsoft.com/office/powerpoint/2010/main" val="130567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CDFA8430-5ADE-614C-BCD5-2A722E27313B}"/>
              </a:ext>
            </a:extLst>
          </p:cNvPr>
          <p:cNvSpPr>
            <a:spLocks noGrp="1"/>
          </p:cNvSpPr>
          <p:nvPr>
            <p:ph sz="quarter" idx="13"/>
          </p:nvPr>
        </p:nvSpPr>
        <p:spPr/>
        <p:txBody>
          <a:bodyPr anchor="ctr"/>
          <a:lstStyle/>
          <a:p>
            <a:pPr algn="ctr"/>
            <a:r>
              <a:rPr lang="ja-JP" altLang="en-US" sz="4800"/>
              <a:t>調べた用語など</a:t>
            </a:r>
          </a:p>
        </p:txBody>
      </p:sp>
    </p:spTree>
    <p:extLst>
      <p:ext uri="{BB962C8B-B14F-4D97-AF65-F5344CB8AC3E}">
        <p14:creationId xmlns:p14="http://schemas.microsoft.com/office/powerpoint/2010/main" val="63816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5979FFB-B940-484B-A833-F5AB16EA4637}"/>
              </a:ext>
            </a:extLst>
          </p:cNvPr>
          <p:cNvSpPr>
            <a:spLocks noGrp="1"/>
          </p:cNvSpPr>
          <p:nvPr>
            <p:ph idx="1"/>
          </p:nvPr>
        </p:nvSpPr>
        <p:spPr/>
        <p:txBody>
          <a:bodyPr/>
          <a:lstStyle/>
          <a:p>
            <a:pPr marL="342900" indent="-342900">
              <a:buFontTx/>
              <a:buChar char="-"/>
            </a:pPr>
            <a:r>
              <a:rPr kumimoji="1" lang="ja-JP" altLang="en-US"/>
              <a:t>ダックタイピング</a:t>
            </a:r>
            <a:br>
              <a:rPr lang="en-US" altLang="ja-JP" dirty="0"/>
            </a:br>
            <a:r>
              <a:rPr lang="en-US" altLang="ja-JP" dirty="0">
                <a:hlinkClick r:id="rId2"/>
              </a:rPr>
              <a:t>https://qiita.com/shimgo/items/9d9fbab1e3a7c4343f7b</a:t>
            </a:r>
            <a:br>
              <a:rPr lang="en-US" altLang="ja-JP" dirty="0"/>
            </a:br>
            <a:r>
              <a:rPr lang="ja-JP" altLang="en-US"/>
              <a:t>ある変数の「型」が何であるかではなく、その変数に対してどのような操作が可能か（例えばどのようなメソッドを持つか）をもとに型付けを行うやり方</a:t>
            </a:r>
            <a:endParaRPr lang="en-US" altLang="ja-JP" dirty="0"/>
          </a:p>
        </p:txBody>
      </p:sp>
      <p:sp>
        <p:nvSpPr>
          <p:cNvPr id="3" name="タイトル 2">
            <a:extLst>
              <a:ext uri="{FF2B5EF4-FFF2-40B4-BE49-F238E27FC236}">
                <a16:creationId xmlns:a16="http://schemas.microsoft.com/office/drawing/2014/main" id="{24FFBBCF-36DE-B645-9FD4-7D5134799405}"/>
              </a:ext>
            </a:extLst>
          </p:cNvPr>
          <p:cNvSpPr>
            <a:spLocks noGrp="1"/>
          </p:cNvSpPr>
          <p:nvPr>
            <p:ph type="title"/>
          </p:nvPr>
        </p:nvSpPr>
        <p:spPr/>
        <p:txBody>
          <a:bodyPr/>
          <a:lstStyle/>
          <a:p>
            <a:r>
              <a:rPr kumimoji="1" lang="ja-JP" altLang="en-US"/>
              <a:t>序文</a:t>
            </a:r>
          </a:p>
        </p:txBody>
      </p:sp>
      <p:sp>
        <p:nvSpPr>
          <p:cNvPr id="7" name="テキスト ボックス 6">
            <a:extLst>
              <a:ext uri="{FF2B5EF4-FFF2-40B4-BE49-F238E27FC236}">
                <a16:creationId xmlns:a16="http://schemas.microsoft.com/office/drawing/2014/main" id="{F983829E-DD35-274D-91BD-7F3655D37146}"/>
              </a:ext>
            </a:extLst>
          </p:cNvPr>
          <p:cNvSpPr txBox="1"/>
          <p:nvPr/>
        </p:nvSpPr>
        <p:spPr>
          <a:xfrm>
            <a:off x="2860222" y="2367793"/>
            <a:ext cx="6221184" cy="1200329"/>
          </a:xfrm>
          <a:prstGeom prst="rect">
            <a:avLst/>
          </a:prstGeom>
          <a:solidFill>
            <a:schemeClr val="tx1"/>
          </a:solidFill>
        </p:spPr>
        <p:txBody>
          <a:bodyPr wrap="square">
            <a:spAutoFit/>
          </a:bodyPr>
          <a:lstStyle/>
          <a:p>
            <a:r>
              <a:rPr lang="en" altLang="ja-JP" b="0" dirty="0">
                <a:solidFill>
                  <a:srgbClr val="569CD6"/>
                </a:solidFill>
                <a:effectLst/>
                <a:latin typeface="Ricty Diminished Discord" panose="020B0509020203020207" pitchFamily="49" charset="-128"/>
                <a:ea typeface="Ricty Diminished Discord" panose="020B0509020203020207" pitchFamily="49" charset="-128"/>
              </a:rPr>
              <a:t>def</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a:solidFill>
                  <a:srgbClr val="DCDCAA"/>
                </a:solidFill>
                <a:effectLst/>
                <a:latin typeface="Ricty Diminished Discord" panose="020B0509020203020207" pitchFamily="49" charset="-128"/>
                <a:ea typeface="Ricty Diminished Discord" panose="020B0509020203020207" pitchFamily="49" charset="-128"/>
              </a:rPr>
              <a:t>example</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r>
              <a:rPr lang="en" altLang="ja-JP" b="0" dirty="0">
                <a:solidFill>
                  <a:srgbClr val="9CDCFE"/>
                </a:solidFill>
                <a:effectLst/>
                <a:latin typeface="Ricty Diminished Discord" panose="020B0509020203020207" pitchFamily="49" charset="-128"/>
                <a:ea typeface="Ricty Diminished Discord" panose="020B0509020203020207" pitchFamily="49" charset="-128"/>
              </a:rPr>
              <a:t>foo</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a:p>
            <a:pPr lvl="1"/>
            <a:r>
              <a:rPr lang="en" altLang="ja-JP" b="0" dirty="0">
                <a:solidFill>
                  <a:srgbClr val="6A9955"/>
                </a:solidFill>
                <a:effectLst/>
                <a:latin typeface="Ricty Diminished Discord" panose="020B0509020203020207" pitchFamily="49" charset="-128"/>
                <a:ea typeface="Ricty Diminished Discord" panose="020B0509020203020207" pitchFamily="49" charset="-128"/>
              </a:rPr>
              <a:t># foo</a:t>
            </a:r>
            <a:r>
              <a:rPr lang="ja-JP" altLang="en-US" b="0">
                <a:solidFill>
                  <a:srgbClr val="6A9955"/>
                </a:solidFill>
                <a:effectLst/>
                <a:latin typeface="Ricty Diminished Discord" panose="020B0509020203020207" pitchFamily="49" charset="-128"/>
                <a:ea typeface="Ricty Diminished Discord" panose="020B0509020203020207" pitchFamily="49" charset="-128"/>
              </a:rPr>
              <a:t>の型が何であってもよく、</a:t>
            </a:r>
            <a:r>
              <a:rPr lang="en" altLang="ja-JP" b="0" dirty="0">
                <a:solidFill>
                  <a:srgbClr val="6A9955"/>
                </a:solidFill>
                <a:effectLst/>
                <a:latin typeface="Ricty Diminished Discord" panose="020B0509020203020207" pitchFamily="49" charset="-128"/>
                <a:ea typeface="Ricty Diminished Discord" panose="020B0509020203020207" pitchFamily="49" charset="-128"/>
              </a:rPr>
              <a:t>value()</a:t>
            </a:r>
            <a:r>
              <a:rPr lang="ja-JP" altLang="en-US" b="0">
                <a:solidFill>
                  <a:srgbClr val="6A9955"/>
                </a:solidFill>
                <a:effectLst/>
                <a:latin typeface="Ricty Diminished Discord" panose="020B0509020203020207" pitchFamily="49" charset="-128"/>
                <a:ea typeface="Ricty Diminished Discord" panose="020B0509020203020207" pitchFamily="49" charset="-128"/>
              </a:rPr>
              <a:t>メソッドを持ってさえいれば良い</a:t>
            </a:r>
            <a:endParaRPr lang="ja-JP" altLang="en-US" b="0">
              <a:solidFill>
                <a:srgbClr val="D4D4D4"/>
              </a:solidFill>
              <a:effectLst/>
              <a:latin typeface="Ricty Diminished Discord" panose="020B0509020203020207" pitchFamily="49" charset="-128"/>
              <a:ea typeface="Ricty Diminished Discord" panose="020B0509020203020207" pitchFamily="49" charset="-128"/>
            </a:endParaRPr>
          </a:p>
          <a:p>
            <a:pPr lvl="1"/>
            <a:r>
              <a:rPr lang="en" altLang="ja-JP" b="0" dirty="0">
                <a:solidFill>
                  <a:srgbClr val="C586C0"/>
                </a:solidFill>
                <a:effectLst/>
                <a:latin typeface="Ricty Diminished Discord" panose="020B0509020203020207" pitchFamily="49" charset="-128"/>
                <a:ea typeface="Ricty Diminished Discord" panose="020B0509020203020207" pitchFamily="49" charset="-128"/>
              </a:rPr>
              <a:t>return</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err="1">
                <a:solidFill>
                  <a:srgbClr val="9CDCFE"/>
                </a:solidFill>
                <a:effectLst/>
                <a:latin typeface="Ricty Diminished Discord" panose="020B0509020203020207" pitchFamily="49" charset="-128"/>
                <a:ea typeface="Ricty Diminished Discord" panose="020B0509020203020207" pitchFamily="49" charset="-128"/>
              </a:rPr>
              <a:t>foo</a:t>
            </a:r>
            <a:r>
              <a:rPr lang="en" altLang="ja-JP" b="0" dirty="0" err="1">
                <a:solidFill>
                  <a:srgbClr val="D4D4D4"/>
                </a:solidFill>
                <a:effectLst/>
                <a:latin typeface="Ricty Diminished Discord" panose="020B0509020203020207" pitchFamily="49" charset="-128"/>
                <a:ea typeface="Ricty Diminished Discord" panose="020B0509020203020207" pitchFamily="49" charset="-128"/>
              </a:rPr>
              <a:t>.value</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p:txBody>
      </p:sp>
    </p:spTree>
    <p:extLst>
      <p:ext uri="{BB962C8B-B14F-4D97-AF65-F5344CB8AC3E}">
        <p14:creationId xmlns:p14="http://schemas.microsoft.com/office/powerpoint/2010/main" val="1296158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F16A40F-F05B-0440-AEB9-2A8780270D0C}"/>
              </a:ext>
            </a:extLst>
          </p:cNvPr>
          <p:cNvSpPr>
            <a:spLocks noGrp="1"/>
          </p:cNvSpPr>
          <p:nvPr>
            <p:ph idx="1"/>
          </p:nvPr>
        </p:nvSpPr>
        <p:spPr/>
        <p:txBody>
          <a:bodyPr/>
          <a:lstStyle/>
          <a:p>
            <a:pPr marL="342900" indent="-342900">
              <a:buFontTx/>
              <a:buChar char="-"/>
            </a:pPr>
            <a:r>
              <a:rPr lang="ja-JP" altLang="en-US"/>
              <a:t>プロビジョニング</a:t>
            </a:r>
            <a:br>
              <a:rPr lang="en-US" altLang="ja-JP" dirty="0"/>
            </a:br>
            <a:r>
              <a:rPr lang="ja-JP" altLang="en-US"/>
              <a:t>資源の割り当てを行うこと</a:t>
            </a:r>
            <a:endParaRPr lang="en-US" altLang="ja-JP" dirty="0"/>
          </a:p>
          <a:p>
            <a:pPr marL="342900" indent="-342900">
              <a:buFontTx/>
              <a:buChar char="-"/>
            </a:pPr>
            <a:r>
              <a:rPr lang="en-US" altLang="ja-JP" dirty="0"/>
              <a:t>Web</a:t>
            </a:r>
            <a:r>
              <a:rPr lang="ja-JP" altLang="en-US"/>
              <a:t>スケール</a:t>
            </a:r>
            <a:br>
              <a:rPr lang="en-US" altLang="ja-JP" dirty="0"/>
            </a:br>
            <a:r>
              <a:rPr lang="ja-JP" altLang="en-US"/>
              <a:t>高度に分散化されたもの的な概念</a:t>
            </a:r>
            <a:endParaRPr lang="en-US" altLang="ja-JP" dirty="0"/>
          </a:p>
          <a:p>
            <a:pPr marL="342900" indent="-342900">
              <a:buFontTx/>
              <a:buChar char="-"/>
            </a:pPr>
            <a:endParaRPr lang="en-US" altLang="ja-JP" dirty="0"/>
          </a:p>
          <a:p>
            <a:pPr marL="342900" indent="-342900">
              <a:buFontTx/>
              <a:buChar char="-"/>
            </a:pPr>
            <a:r>
              <a:rPr lang="en-US" altLang="ja-JP" dirty="0"/>
              <a:t>defer</a:t>
            </a:r>
            <a:r>
              <a:rPr lang="ja-JP" altLang="en-US"/>
              <a:t>文</a:t>
            </a:r>
            <a:br>
              <a:rPr lang="en-US" altLang="ja-JP" dirty="0"/>
            </a:br>
            <a:r>
              <a:rPr lang="ja-JP" altLang="en-US"/>
              <a:t>上位ブロックの関数が</a:t>
            </a:r>
            <a:r>
              <a:rPr lang="en-US" altLang="ja-JP" dirty="0"/>
              <a:t>return</a:t>
            </a:r>
            <a:r>
              <a:rPr lang="ja-JP" altLang="en-US"/>
              <a:t>するまで関数の実行を遅延させる</a:t>
            </a:r>
            <a:br>
              <a:rPr lang="en-US" altLang="ja-JP" dirty="0"/>
            </a:br>
            <a:r>
              <a:rPr lang="ja-JP" altLang="en-US"/>
              <a:t>引数はその場で評価し、実行だけが後回し</a:t>
            </a:r>
            <a:br>
              <a:rPr lang="en-US" altLang="ja-JP" dirty="0"/>
            </a:br>
            <a:r>
              <a:rPr lang="en-US" altLang="ja-JP" dirty="0"/>
              <a:t>https://</a:t>
            </a:r>
            <a:r>
              <a:rPr lang="en-US" altLang="ja-JP" dirty="0" err="1"/>
              <a:t>qiita.com</a:t>
            </a:r>
            <a:r>
              <a:rPr lang="en-US" altLang="ja-JP" dirty="0"/>
              <a:t>/</a:t>
            </a:r>
            <a:r>
              <a:rPr lang="en-US" altLang="ja-JP" dirty="0" err="1"/>
              <a:t>Ishidall</a:t>
            </a:r>
            <a:r>
              <a:rPr lang="en-US" altLang="ja-JP" dirty="0"/>
              <a:t>/items/8dd663de5755a15e84f2</a:t>
            </a:r>
          </a:p>
        </p:txBody>
      </p:sp>
      <p:sp>
        <p:nvSpPr>
          <p:cNvPr id="3" name="タイトル 2">
            <a:extLst>
              <a:ext uri="{FF2B5EF4-FFF2-40B4-BE49-F238E27FC236}">
                <a16:creationId xmlns:a16="http://schemas.microsoft.com/office/drawing/2014/main" id="{FB0796ED-718C-FE46-9B40-20E167A0A60E}"/>
              </a:ext>
            </a:extLst>
          </p:cNvPr>
          <p:cNvSpPr>
            <a:spLocks noGrp="1"/>
          </p:cNvSpPr>
          <p:nvPr>
            <p:ph type="title"/>
          </p:nvPr>
        </p:nvSpPr>
        <p:spPr/>
        <p:txBody>
          <a:bodyPr/>
          <a:lstStyle/>
          <a:p>
            <a:r>
              <a:rPr kumimoji="1" lang="en-US" altLang="ja-JP" dirty="0"/>
              <a:t>1</a:t>
            </a:r>
            <a:r>
              <a:rPr kumimoji="1" lang="ja-JP" altLang="en-US"/>
              <a:t>章</a:t>
            </a:r>
            <a:r>
              <a:rPr kumimoji="1" lang="en-US" altLang="ja-JP" dirty="0"/>
              <a:t>		</a:t>
            </a:r>
            <a:endParaRPr kumimoji="1" lang="ja-JP" altLang="en-US"/>
          </a:p>
        </p:txBody>
      </p:sp>
    </p:spTree>
    <p:extLst>
      <p:ext uri="{BB962C8B-B14F-4D97-AF65-F5344CB8AC3E}">
        <p14:creationId xmlns:p14="http://schemas.microsoft.com/office/powerpoint/2010/main" val="425036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CDFA8430-5ADE-614C-BCD5-2A722E27313B}"/>
              </a:ext>
            </a:extLst>
          </p:cNvPr>
          <p:cNvSpPr>
            <a:spLocks noGrp="1"/>
          </p:cNvSpPr>
          <p:nvPr>
            <p:ph sz="quarter" idx="13"/>
          </p:nvPr>
        </p:nvSpPr>
        <p:spPr/>
        <p:txBody>
          <a:bodyPr anchor="ctr"/>
          <a:lstStyle/>
          <a:p>
            <a:pPr algn="ctr"/>
            <a:r>
              <a:rPr lang="ja-JP" altLang="en-US" sz="4800"/>
              <a:t>本文</a:t>
            </a:r>
          </a:p>
        </p:txBody>
      </p:sp>
    </p:spTree>
    <p:extLst>
      <p:ext uri="{BB962C8B-B14F-4D97-AF65-F5344CB8AC3E}">
        <p14:creationId xmlns:p14="http://schemas.microsoft.com/office/powerpoint/2010/main" val="331845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C42028F6-9980-914E-8032-6637AD2178F0}"/>
              </a:ext>
            </a:extLst>
          </p:cNvPr>
          <p:cNvSpPr>
            <a:spLocks noGrp="1"/>
          </p:cNvSpPr>
          <p:nvPr>
            <p:ph idx="1"/>
          </p:nvPr>
        </p:nvSpPr>
        <p:spPr/>
        <p:txBody>
          <a:bodyPr/>
          <a:lstStyle/>
          <a:p>
            <a:pPr marL="342900" indent="-342900">
              <a:buFontTx/>
              <a:buChar char="-"/>
            </a:pPr>
            <a:r>
              <a:rPr lang="en-US" altLang="ja-JP" dirty="0"/>
              <a:t>CPU</a:t>
            </a:r>
            <a:r>
              <a:rPr lang="ja-JP" altLang="en-US"/>
              <a:t>のシングルコア性能向上が見込めなくなった</a:t>
            </a:r>
            <a:br>
              <a:rPr lang="en-US" altLang="ja-JP" dirty="0"/>
            </a:br>
            <a:r>
              <a:rPr lang="ja-JP" altLang="en-US"/>
              <a:t>→直列な処理方法による性能向上が見込めなくなる</a:t>
            </a:r>
            <a:br>
              <a:rPr lang="en-US" altLang="ja-JP" dirty="0"/>
            </a:br>
            <a:r>
              <a:rPr lang="ja-JP" altLang="en-US"/>
              <a:t>→計算能力向上のためにマルチコア化、プログラムの実行時間を改善させるために並列化が必要</a:t>
            </a:r>
            <a:endParaRPr lang="en-US" altLang="ja-JP" dirty="0"/>
          </a:p>
          <a:p>
            <a:pPr marL="342900" indent="-342900">
              <a:buFontTx/>
              <a:buChar char="-"/>
            </a:pPr>
            <a:r>
              <a:rPr lang="ja-JP" altLang="en-US"/>
              <a:t>クラウドコンピューティングの台頭</a:t>
            </a:r>
            <a:br>
              <a:rPr lang="en-US" altLang="ja-JP" dirty="0"/>
            </a:br>
            <a:r>
              <a:rPr lang="ja-JP" altLang="en-US"/>
              <a:t>→複数のインスタンスを用いて並行に問題を処理</a:t>
            </a:r>
            <a:endParaRPr lang="en-US" altLang="ja-JP" dirty="0"/>
          </a:p>
          <a:p>
            <a:endParaRPr lang="en-US" altLang="ja-JP" dirty="0"/>
          </a:p>
          <a:p>
            <a:r>
              <a:rPr lang="en-US" altLang="ja-JP" dirty="0"/>
              <a:t>GPU</a:t>
            </a:r>
            <a:r>
              <a:rPr lang="ja-JP" altLang="en-US"/>
              <a:t>による「並列処理」とは</a:t>
            </a:r>
            <a:r>
              <a:rPr lang="ja-JP" altLang="en-US" sz="2800"/>
              <a:t>多分</a:t>
            </a:r>
            <a:r>
              <a:rPr lang="ja-JP" altLang="en-US"/>
              <a:t>少しニュアンスが違う</a:t>
            </a:r>
            <a:endParaRPr lang="en-US" altLang="ja-JP" dirty="0"/>
          </a:p>
          <a:p>
            <a:r>
              <a:rPr lang="en-US" altLang="ja-JP" dirty="0"/>
              <a:t>GPU</a:t>
            </a:r>
            <a:r>
              <a:rPr lang="ja-JP" altLang="en-US"/>
              <a:t>のは大量のデータを異なるコアで、同一の命令のもとで並列に処理</a:t>
            </a:r>
            <a:endParaRPr lang="en-US" altLang="ja-JP" dirty="0"/>
          </a:p>
          <a:p>
            <a:r>
              <a:rPr lang="en-US" altLang="ja-JP" dirty="0"/>
              <a:t>CPU</a:t>
            </a:r>
            <a:r>
              <a:rPr lang="ja-JP" altLang="en-US"/>
              <a:t>のは、複数の異なる命令の処理を分担して行う方法</a:t>
            </a:r>
            <a:endParaRPr lang="en-US" altLang="ja-JP" dirty="0"/>
          </a:p>
          <a:p>
            <a:endParaRPr lang="en-US" altLang="ja-JP" dirty="0"/>
          </a:p>
          <a:p>
            <a:br>
              <a:rPr lang="en-US" altLang="ja-JP" dirty="0"/>
            </a:br>
            <a:endParaRPr lang="en-US" altLang="ja-JP" dirty="0"/>
          </a:p>
          <a:p>
            <a:pPr marL="342900" indent="-342900">
              <a:buFontTx/>
              <a:buChar char="-"/>
            </a:pPr>
            <a:endParaRPr lang="en-US" altLang="ja-JP" dirty="0"/>
          </a:p>
        </p:txBody>
      </p:sp>
      <p:sp>
        <p:nvSpPr>
          <p:cNvPr id="3" name="タイトル 2">
            <a:extLst>
              <a:ext uri="{FF2B5EF4-FFF2-40B4-BE49-F238E27FC236}">
                <a16:creationId xmlns:a16="http://schemas.microsoft.com/office/drawing/2014/main" id="{99408C55-F6F7-BE46-8C54-4F8D17A0C510}"/>
              </a:ext>
            </a:extLst>
          </p:cNvPr>
          <p:cNvSpPr>
            <a:spLocks noGrp="1"/>
          </p:cNvSpPr>
          <p:nvPr>
            <p:ph type="title"/>
          </p:nvPr>
        </p:nvSpPr>
        <p:spPr/>
        <p:txBody>
          <a:bodyPr/>
          <a:lstStyle/>
          <a:p>
            <a:r>
              <a:rPr lang="en-US" altLang="ja-JP" dirty="0"/>
              <a:t>1.1 </a:t>
            </a:r>
            <a:r>
              <a:rPr lang="ja-JP" altLang="en-US"/>
              <a:t>並列化が必要な背景</a:t>
            </a:r>
          </a:p>
        </p:txBody>
      </p:sp>
    </p:spTree>
    <p:extLst>
      <p:ext uri="{BB962C8B-B14F-4D97-AF65-F5344CB8AC3E}">
        <p14:creationId xmlns:p14="http://schemas.microsoft.com/office/powerpoint/2010/main" val="445956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C42028F6-9980-914E-8032-6637AD2178F0}"/>
              </a:ext>
            </a:extLst>
          </p:cNvPr>
          <p:cNvSpPr>
            <a:spLocks noGrp="1"/>
          </p:cNvSpPr>
          <p:nvPr>
            <p:ph idx="1"/>
          </p:nvPr>
        </p:nvSpPr>
        <p:spPr>
          <a:xfrm>
            <a:off x="515817" y="1003852"/>
            <a:ext cx="11160369" cy="5306637"/>
          </a:xfrm>
        </p:spPr>
        <p:txBody>
          <a:bodyPr/>
          <a:lstStyle/>
          <a:p>
            <a:r>
              <a:rPr lang="en-US" altLang="ja-JP" dirty="0"/>
              <a:t>※</a:t>
            </a:r>
            <a:r>
              <a:rPr lang="ja-JP" altLang="en-US"/>
              <a:t>並行と並列の違い　</a:t>
            </a:r>
            <a:r>
              <a:rPr lang="en-US" altLang="ja-JP" dirty="0"/>
              <a:t>(</a:t>
            </a:r>
            <a:r>
              <a:rPr lang="en-US" altLang="ja-JP" dirty="0">
                <a:hlinkClick r:id="rId2"/>
              </a:rPr>
              <a:t>https://zenn.dev/hsaki/books/golang-concurrency/viewer/term</a:t>
            </a:r>
            <a:r>
              <a:rPr lang="en-US" altLang="ja-JP" dirty="0"/>
              <a:t>)</a:t>
            </a:r>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br>
              <a:rPr lang="en-US" altLang="ja-JP" dirty="0"/>
            </a:br>
            <a:endParaRPr lang="en-US" altLang="ja-JP" dirty="0"/>
          </a:p>
          <a:p>
            <a:pPr marL="342900" indent="-342900">
              <a:buFontTx/>
              <a:buChar char="-"/>
            </a:pPr>
            <a:endParaRPr lang="en-US" altLang="ja-JP" dirty="0"/>
          </a:p>
        </p:txBody>
      </p:sp>
      <p:sp>
        <p:nvSpPr>
          <p:cNvPr id="3" name="タイトル 2">
            <a:extLst>
              <a:ext uri="{FF2B5EF4-FFF2-40B4-BE49-F238E27FC236}">
                <a16:creationId xmlns:a16="http://schemas.microsoft.com/office/drawing/2014/main" id="{99408C55-F6F7-BE46-8C54-4F8D17A0C510}"/>
              </a:ext>
            </a:extLst>
          </p:cNvPr>
          <p:cNvSpPr>
            <a:spLocks noGrp="1"/>
          </p:cNvSpPr>
          <p:nvPr>
            <p:ph type="title"/>
          </p:nvPr>
        </p:nvSpPr>
        <p:spPr/>
        <p:txBody>
          <a:bodyPr/>
          <a:lstStyle/>
          <a:p>
            <a:r>
              <a:rPr lang="en-US" altLang="ja-JP" dirty="0"/>
              <a:t>1.1 </a:t>
            </a:r>
            <a:r>
              <a:rPr lang="ja-JP" altLang="en-US"/>
              <a:t>並列化が必要な背景</a:t>
            </a:r>
          </a:p>
        </p:txBody>
      </p:sp>
      <p:pic>
        <p:nvPicPr>
          <p:cNvPr id="2" name="図 1">
            <a:extLst>
              <a:ext uri="{FF2B5EF4-FFF2-40B4-BE49-F238E27FC236}">
                <a16:creationId xmlns:a16="http://schemas.microsoft.com/office/drawing/2014/main" id="{7F0DAB33-4714-0B4C-8BE0-4D4E4432D871}"/>
              </a:ext>
            </a:extLst>
          </p:cNvPr>
          <p:cNvPicPr>
            <a:picLocks noChangeAspect="1"/>
          </p:cNvPicPr>
          <p:nvPr/>
        </p:nvPicPr>
        <p:blipFill>
          <a:blip r:embed="rId3"/>
          <a:stretch>
            <a:fillRect/>
          </a:stretch>
        </p:blipFill>
        <p:spPr>
          <a:xfrm>
            <a:off x="2449689" y="1442862"/>
            <a:ext cx="7537601" cy="3348848"/>
          </a:xfrm>
          <a:prstGeom prst="rect">
            <a:avLst/>
          </a:prstGeom>
        </p:spPr>
      </p:pic>
    </p:spTree>
    <p:extLst>
      <p:ext uri="{BB962C8B-B14F-4D97-AF65-F5344CB8AC3E}">
        <p14:creationId xmlns:p14="http://schemas.microsoft.com/office/powerpoint/2010/main" val="1231802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B2225CB-9218-7E4F-B054-D5DBC11B308F}"/>
              </a:ext>
            </a:extLst>
          </p:cNvPr>
          <p:cNvSpPr>
            <a:spLocks noGrp="1"/>
          </p:cNvSpPr>
          <p:nvPr>
            <p:ph idx="1"/>
          </p:nvPr>
        </p:nvSpPr>
        <p:spPr/>
        <p:txBody>
          <a:bodyPr/>
          <a:lstStyle/>
          <a:p>
            <a:r>
              <a:rPr kumimoji="1" lang="ja-JP" altLang="en-US">
                <a:solidFill>
                  <a:schemeClr val="accent5"/>
                </a:solidFill>
              </a:rPr>
              <a:t>競合状態</a:t>
            </a:r>
            <a:r>
              <a:rPr kumimoji="1" lang="ja-JP" altLang="en-US"/>
              <a:t>：並行に実行される複数の操作の、行われる順序が保証されていない状態</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en-US" altLang="ja-JP" dirty="0"/>
              <a:t>goroutine</a:t>
            </a:r>
            <a:r>
              <a:rPr lang="ja-JP" altLang="en-US"/>
              <a:t>と</a:t>
            </a:r>
            <a:r>
              <a:rPr lang="en-US" altLang="ja-JP" dirty="0"/>
              <a:t>if</a:t>
            </a:r>
            <a:r>
              <a:rPr lang="ja-JP" altLang="en-US"/>
              <a:t>文の内容のどちらが先に実行されるかわからない</a:t>
            </a:r>
            <a:endParaRPr lang="en-US" altLang="ja-JP" dirty="0"/>
          </a:p>
          <a:p>
            <a:r>
              <a:rPr lang="ja-JP" altLang="en-US">
                <a:solidFill>
                  <a:schemeClr val="accent5"/>
                </a:solidFill>
              </a:rPr>
              <a:t>データ競合</a:t>
            </a:r>
            <a:r>
              <a:rPr lang="ja-JP" altLang="en-US"/>
              <a:t>：どちらの処理が先にデータにアクセスするか競争するような状態</a:t>
            </a:r>
            <a:endParaRPr kumimoji="1" lang="en-US" altLang="ja-JP" dirty="0"/>
          </a:p>
        </p:txBody>
      </p:sp>
      <p:sp>
        <p:nvSpPr>
          <p:cNvPr id="3" name="タイトル 2">
            <a:extLst>
              <a:ext uri="{FF2B5EF4-FFF2-40B4-BE49-F238E27FC236}">
                <a16:creationId xmlns:a16="http://schemas.microsoft.com/office/drawing/2014/main" id="{AEC89689-5B23-BD4E-BDBC-C61CB32568B2}"/>
              </a:ext>
            </a:extLst>
          </p:cNvPr>
          <p:cNvSpPr>
            <a:spLocks noGrp="1"/>
          </p:cNvSpPr>
          <p:nvPr>
            <p:ph type="title"/>
          </p:nvPr>
        </p:nvSpPr>
        <p:spPr/>
        <p:txBody>
          <a:bodyPr/>
          <a:lstStyle/>
          <a:p>
            <a:r>
              <a:rPr kumimoji="1" lang="en-US" altLang="ja-JP" dirty="0"/>
              <a:t>1.2.1 </a:t>
            </a:r>
            <a:r>
              <a:rPr kumimoji="1" lang="ja-JP" altLang="en-US"/>
              <a:t>競合状態</a:t>
            </a:r>
          </a:p>
        </p:txBody>
      </p:sp>
      <p:sp>
        <p:nvSpPr>
          <p:cNvPr id="7" name="テキスト ボックス 6">
            <a:extLst>
              <a:ext uri="{FF2B5EF4-FFF2-40B4-BE49-F238E27FC236}">
                <a16:creationId xmlns:a16="http://schemas.microsoft.com/office/drawing/2014/main" id="{1941D90F-C4CB-1E43-B833-171868BA5850}"/>
              </a:ext>
            </a:extLst>
          </p:cNvPr>
          <p:cNvSpPr txBox="1"/>
          <p:nvPr/>
        </p:nvSpPr>
        <p:spPr>
          <a:xfrm>
            <a:off x="2473027" y="1555171"/>
            <a:ext cx="6220178" cy="2862322"/>
          </a:xfrm>
          <a:prstGeom prst="rect">
            <a:avLst/>
          </a:prstGeom>
          <a:solidFill>
            <a:schemeClr val="tx1"/>
          </a:solidFill>
          <a:ln>
            <a:solidFill>
              <a:schemeClr val="accent2">
                <a:lumMod val="75000"/>
              </a:schemeClr>
            </a:solidFill>
          </a:ln>
        </p:spPr>
        <p:txBody>
          <a:bodyPr wrap="square">
            <a:spAutoFit/>
          </a:bodyPr>
          <a:lstStyle/>
          <a:p>
            <a:r>
              <a:rPr lang="en" altLang="ja-JP" b="0" dirty="0" err="1">
                <a:solidFill>
                  <a:srgbClr val="569CD6"/>
                </a:solidFill>
                <a:effectLst/>
                <a:latin typeface="Ricty Diminished Discord" panose="020B0509020203020207" pitchFamily="49" charset="-128"/>
                <a:ea typeface="Ricty Diminished Discord" panose="020B0509020203020207" pitchFamily="49" charset="-128"/>
              </a:rPr>
              <a:t>func</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a:solidFill>
                  <a:srgbClr val="DCDCAA"/>
                </a:solidFill>
                <a:effectLst/>
                <a:latin typeface="Ricty Diminished Discord" panose="020B0509020203020207" pitchFamily="49" charset="-128"/>
                <a:ea typeface="Ricty Diminished Discord" panose="020B0509020203020207" pitchFamily="49" charset="-128"/>
              </a:rPr>
              <a:t>main</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p>
          <a:p>
            <a:pPr lvl="1"/>
            <a:r>
              <a:rPr lang="en" altLang="ja-JP" b="0" dirty="0">
                <a:solidFill>
                  <a:srgbClr val="569CD6"/>
                </a:solidFill>
                <a:effectLst/>
                <a:latin typeface="Ricty Diminished Discord" panose="020B0509020203020207" pitchFamily="49" charset="-128"/>
                <a:ea typeface="Ricty Diminished Discord" panose="020B0509020203020207" pitchFamily="49" charset="-128"/>
              </a:rPr>
              <a:t>var</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a:solidFill>
                  <a:srgbClr val="9CDCFE"/>
                </a:solidFill>
                <a:effectLst/>
                <a:latin typeface="Ricty Diminished Discord" panose="020B0509020203020207" pitchFamily="49" charset="-128"/>
                <a:ea typeface="Ricty Diminished Discord" panose="020B0509020203020207" pitchFamily="49" charset="-128"/>
              </a:rPr>
              <a:t>data</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a:solidFill>
                  <a:srgbClr val="4EC9B0"/>
                </a:solidFill>
                <a:effectLst/>
                <a:latin typeface="Ricty Diminished Discord" panose="020B0509020203020207" pitchFamily="49" charset="-128"/>
                <a:ea typeface="Ricty Diminished Discord" panose="020B0509020203020207" pitchFamily="49" charset="-128"/>
              </a:rPr>
              <a:t>int</a:t>
            </a:r>
            <a:endParaRPr lang="en" altLang="ja-JP" b="0" dirty="0">
              <a:solidFill>
                <a:srgbClr val="D4D4D4"/>
              </a:solidFill>
              <a:effectLst/>
              <a:latin typeface="Ricty Diminished Discord" panose="020B0509020203020207" pitchFamily="49" charset="-128"/>
              <a:ea typeface="Ricty Diminished Discord" panose="020B0509020203020207" pitchFamily="49" charset="-128"/>
            </a:endParaRPr>
          </a:p>
          <a:p>
            <a:pPr lvl="2"/>
            <a:r>
              <a:rPr lang="en" altLang="ja-JP" b="0" dirty="0">
                <a:solidFill>
                  <a:srgbClr val="C586C0"/>
                </a:solidFill>
                <a:effectLst/>
                <a:latin typeface="Ricty Diminished Discord" panose="020B0509020203020207" pitchFamily="49" charset="-128"/>
                <a:ea typeface="Ricty Diminished Discord" panose="020B0509020203020207" pitchFamily="49" charset="-128"/>
              </a:rPr>
              <a:t>go</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err="1">
                <a:solidFill>
                  <a:srgbClr val="569CD6"/>
                </a:solidFill>
                <a:effectLst/>
                <a:latin typeface="Ricty Diminished Discord" panose="020B0509020203020207" pitchFamily="49" charset="-128"/>
                <a:ea typeface="Ricty Diminished Discord" panose="020B0509020203020207" pitchFamily="49" charset="-128"/>
              </a:rPr>
              <a:t>func</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{data++} ()</a:t>
            </a:r>
          </a:p>
          <a:p>
            <a:pPr lvl="2"/>
            <a:endParaRPr lang="en" altLang="ja-JP" b="0" dirty="0">
              <a:solidFill>
                <a:srgbClr val="D4D4D4"/>
              </a:solidFill>
              <a:effectLst/>
              <a:latin typeface="Ricty Diminished Discord" panose="020B0509020203020207" pitchFamily="49" charset="-128"/>
              <a:ea typeface="Ricty Diminished Discord" panose="020B0509020203020207" pitchFamily="49" charset="-128"/>
            </a:endParaRPr>
          </a:p>
          <a:p>
            <a:pPr lvl="2"/>
            <a:r>
              <a:rPr lang="en" altLang="ja-JP" b="0" dirty="0">
                <a:solidFill>
                  <a:srgbClr val="6A9955"/>
                </a:solidFill>
                <a:effectLst/>
                <a:latin typeface="Ricty Diminished Discord" panose="020B0509020203020207" pitchFamily="49" charset="-128"/>
                <a:ea typeface="Ricty Diminished Discord" panose="020B0509020203020207" pitchFamily="49" charset="-128"/>
              </a:rPr>
              <a:t>// </a:t>
            </a:r>
            <a:r>
              <a:rPr lang="en" altLang="ja-JP" b="0" dirty="0" err="1">
                <a:solidFill>
                  <a:srgbClr val="6A9955"/>
                </a:solidFill>
                <a:effectLst/>
                <a:latin typeface="Ricty Diminished Discord" panose="020B0509020203020207" pitchFamily="49" charset="-128"/>
                <a:ea typeface="Ricty Diminished Discord" panose="020B0509020203020207" pitchFamily="49" charset="-128"/>
              </a:rPr>
              <a:t>time.Sleep</a:t>
            </a:r>
            <a:r>
              <a:rPr lang="en" altLang="ja-JP" b="0" dirty="0">
                <a:solidFill>
                  <a:srgbClr val="6A9955"/>
                </a:solidFill>
                <a:effectLst/>
                <a:latin typeface="Ricty Diminished Discord" panose="020B0509020203020207" pitchFamily="49" charset="-128"/>
                <a:ea typeface="Ricty Diminished Discord" panose="020B0509020203020207" pitchFamily="49" charset="-128"/>
              </a:rPr>
              <a:t>(1*</a:t>
            </a:r>
            <a:r>
              <a:rPr lang="en" altLang="ja-JP" b="0" dirty="0" err="1">
                <a:solidFill>
                  <a:srgbClr val="6A9955"/>
                </a:solidFill>
                <a:effectLst/>
                <a:latin typeface="Ricty Diminished Discord" panose="020B0509020203020207" pitchFamily="49" charset="-128"/>
                <a:ea typeface="Ricty Diminished Discord" panose="020B0509020203020207" pitchFamily="49" charset="-128"/>
              </a:rPr>
              <a:t>time.Nanosecond</a:t>
            </a:r>
            <a:r>
              <a:rPr lang="en" altLang="ja-JP" b="0" dirty="0">
                <a:solidFill>
                  <a:srgbClr val="6A9955"/>
                </a:solidFill>
                <a:effectLst/>
                <a:latin typeface="Ricty Diminished Discord" panose="020B0509020203020207" pitchFamily="49" charset="-128"/>
                <a:ea typeface="Ricty Diminished Discord" panose="020B0509020203020207" pitchFamily="49" charset="-128"/>
              </a:rPr>
              <a:t>)</a:t>
            </a:r>
          </a:p>
          <a:p>
            <a:pPr lvl="2"/>
            <a:endParaRPr lang="en" altLang="ja-JP" b="0" dirty="0">
              <a:solidFill>
                <a:srgbClr val="D4D4D4"/>
              </a:solidFill>
              <a:effectLst/>
              <a:latin typeface="Ricty Diminished Discord" panose="020B0509020203020207" pitchFamily="49" charset="-128"/>
              <a:ea typeface="Ricty Diminished Discord" panose="020B0509020203020207" pitchFamily="49" charset="-128"/>
            </a:endParaRPr>
          </a:p>
          <a:p>
            <a:pPr lvl="2"/>
            <a:r>
              <a:rPr lang="en" altLang="ja-JP" b="0" dirty="0">
                <a:solidFill>
                  <a:srgbClr val="C586C0"/>
                </a:solidFill>
                <a:effectLst/>
                <a:latin typeface="Ricty Diminished Discord" panose="020B0509020203020207" pitchFamily="49" charset="-128"/>
                <a:ea typeface="Ricty Diminished Discord" panose="020B0509020203020207" pitchFamily="49" charset="-128"/>
              </a:rPr>
              <a:t>if</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data == </a:t>
            </a:r>
            <a:r>
              <a:rPr lang="en" altLang="ja-JP" b="0" dirty="0">
                <a:solidFill>
                  <a:srgbClr val="B5CEA8"/>
                </a:solidFill>
                <a:effectLst/>
                <a:latin typeface="Ricty Diminished Discord" panose="020B0509020203020207" pitchFamily="49" charset="-128"/>
                <a:ea typeface="Ricty Diminished Discord" panose="020B0509020203020207" pitchFamily="49" charset="-128"/>
              </a:rPr>
              <a:t>0</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p>
          <a:p>
            <a:pPr lvl="2"/>
            <a:r>
              <a:rPr lang="en" altLang="ja-JP" b="0" dirty="0" err="1">
                <a:solidFill>
                  <a:srgbClr val="D4D4D4"/>
                </a:solidFill>
                <a:effectLst/>
                <a:latin typeface="Ricty Diminished Discord" panose="020B0509020203020207" pitchFamily="49" charset="-128"/>
                <a:ea typeface="Ricty Diminished Discord" panose="020B0509020203020207" pitchFamily="49" charset="-128"/>
              </a:rPr>
              <a:t>fmt.</a:t>
            </a:r>
            <a:r>
              <a:rPr lang="en" altLang="ja-JP" b="0" dirty="0" err="1">
                <a:solidFill>
                  <a:srgbClr val="DCDCAA"/>
                </a:solidFill>
                <a:effectLst/>
                <a:latin typeface="Ricty Diminished Discord" panose="020B0509020203020207" pitchFamily="49" charset="-128"/>
                <a:ea typeface="Ricty Diminished Discord" panose="020B0509020203020207" pitchFamily="49" charset="-128"/>
              </a:rPr>
              <a:t>Printf</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r>
              <a:rPr lang="en" altLang="ja-JP" b="0" dirty="0">
                <a:solidFill>
                  <a:srgbClr val="CE9178"/>
                </a:solidFill>
                <a:effectLst/>
                <a:latin typeface="Ricty Diminished Discord" panose="020B0509020203020207" pitchFamily="49" charset="-128"/>
                <a:ea typeface="Ricty Diminished Discord" panose="020B0509020203020207" pitchFamily="49" charset="-128"/>
              </a:rPr>
              <a:t>"the value is </a:t>
            </a:r>
            <a:r>
              <a:rPr lang="en" altLang="ja-JP" b="0" dirty="0">
                <a:solidFill>
                  <a:srgbClr val="9CDCFE"/>
                </a:solidFill>
                <a:effectLst/>
                <a:latin typeface="Ricty Diminished Discord" panose="020B0509020203020207" pitchFamily="49" charset="-128"/>
                <a:ea typeface="Ricty Diminished Discord" panose="020B0509020203020207" pitchFamily="49" charset="-128"/>
              </a:rPr>
              <a:t>%v</a:t>
            </a:r>
            <a:r>
              <a:rPr lang="en" altLang="ja-JP" b="0" dirty="0">
                <a:solidFill>
                  <a:srgbClr val="CE9178"/>
                </a:solidFill>
                <a:effectLst/>
                <a:latin typeface="Ricty Diminished Discord" panose="020B0509020203020207" pitchFamily="49" charset="-128"/>
                <a:ea typeface="Ricty Diminished Discord" panose="020B0509020203020207" pitchFamily="49" charset="-128"/>
              </a:rPr>
              <a:t>.</a:t>
            </a:r>
            <a:r>
              <a:rPr lang="en" altLang="ja-JP" b="0" dirty="0">
                <a:solidFill>
                  <a:srgbClr val="D7BA7D"/>
                </a:solidFill>
                <a:effectLst/>
                <a:latin typeface="Ricty Diminished Discord" panose="020B0509020203020207" pitchFamily="49" charset="-128"/>
                <a:ea typeface="Ricty Diminished Discord" panose="020B0509020203020207" pitchFamily="49" charset="-128"/>
              </a:rPr>
              <a:t>\n</a:t>
            </a:r>
            <a:r>
              <a:rPr lang="en" altLang="ja-JP" b="0" dirty="0">
                <a:solidFill>
                  <a:srgbClr val="CE9178"/>
                </a:solidFill>
                <a:effectLst/>
                <a:latin typeface="Ricty Diminished Discord" panose="020B0509020203020207" pitchFamily="49" charset="-128"/>
                <a:ea typeface="Ricty Diminished Discord" panose="020B0509020203020207" pitchFamily="49" charset="-128"/>
              </a:rPr>
              <a:t>"</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data)</a:t>
            </a:r>
          </a:p>
          <a:p>
            <a:pPr lvl="1"/>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a:p>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p:txBody>
      </p:sp>
    </p:spTree>
    <p:extLst>
      <p:ext uri="{BB962C8B-B14F-4D97-AF65-F5344CB8AC3E}">
        <p14:creationId xmlns:p14="http://schemas.microsoft.com/office/powerpoint/2010/main" val="296212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B2225CB-9218-7E4F-B054-D5DBC11B308F}"/>
              </a:ext>
            </a:extLst>
          </p:cNvPr>
          <p:cNvSpPr>
            <a:spLocks noGrp="1"/>
          </p:cNvSpPr>
          <p:nvPr>
            <p:ph idx="1"/>
          </p:nvPr>
        </p:nvSpPr>
        <p:spPr>
          <a:xfrm>
            <a:off x="515817" y="1003852"/>
            <a:ext cx="11160369" cy="5543704"/>
          </a:xfrm>
        </p:spPr>
        <p:txBody>
          <a:bodyPr/>
          <a:lstStyle/>
          <a:p>
            <a:r>
              <a:rPr lang="ja-JP" altLang="en-US">
                <a:solidFill>
                  <a:schemeClr val="accent5"/>
                </a:solidFill>
              </a:rPr>
              <a:t>アトミック性</a:t>
            </a:r>
            <a:r>
              <a:rPr lang="en-US" altLang="ja-JP" dirty="0"/>
              <a:t>	</a:t>
            </a:r>
            <a:r>
              <a:rPr kumimoji="1" lang="ja-JP" altLang="en-US"/>
              <a:t>：ある処理がアトミックであるとは</a:t>
            </a:r>
            <a:br>
              <a:rPr kumimoji="1" lang="en-US" altLang="ja-JP" dirty="0"/>
            </a:br>
            <a:r>
              <a:rPr kumimoji="1" lang="en-US" altLang="ja-JP" dirty="0"/>
              <a:t>	</a:t>
            </a:r>
            <a:r>
              <a:rPr kumimoji="1" lang="ja-JP" altLang="en-US"/>
              <a:t>　　　</a:t>
            </a:r>
            <a:r>
              <a:rPr kumimoji="1" lang="en-US" altLang="ja-JP" dirty="0"/>
              <a:t> 	</a:t>
            </a:r>
            <a:r>
              <a:rPr kumimoji="1" lang="ja-JP" altLang="en-US"/>
              <a:t>　その処理の実行中他の処理が行われないことが保証されていること</a:t>
            </a:r>
            <a:endParaRPr kumimoji="1" lang="en-US" altLang="ja-JP" dirty="0"/>
          </a:p>
          <a:p>
            <a:r>
              <a:rPr lang="ja-JP" altLang="en-US"/>
              <a:t>アトミックな処理は、安全に並行な実行ができる</a:t>
            </a:r>
            <a:endParaRPr lang="en-US" altLang="ja-JP" dirty="0"/>
          </a:p>
          <a:p>
            <a:r>
              <a:rPr lang="en-US" altLang="ja-JP" dirty="0" err="1"/>
              <a:t>i</a:t>
            </a:r>
            <a:r>
              <a:rPr lang="en-US" altLang="ja-JP" dirty="0"/>
              <a:t>++</a:t>
            </a:r>
            <a:r>
              <a:rPr lang="ja-JP" altLang="en-US"/>
              <a:t>を例にしてみると</a:t>
            </a:r>
            <a:endParaRPr lang="en-US" altLang="ja-JP" dirty="0"/>
          </a:p>
          <a:p>
            <a:r>
              <a:rPr lang="ja-JP" altLang="en-US"/>
              <a:t>一つの命令であるメモリ中の値をインクリメントできるならアトミック</a:t>
            </a:r>
            <a:endParaRPr lang="en-US" altLang="ja-JP" dirty="0"/>
          </a:p>
          <a:p>
            <a:r>
              <a:rPr lang="ja-JP" altLang="en-US"/>
              <a:t>メモリからの読み出し・レジスタ上での加算・メモリへの書き込み</a:t>
            </a:r>
            <a:br>
              <a:rPr lang="en-US" altLang="ja-JP" dirty="0"/>
            </a:br>
            <a:r>
              <a:rPr lang="ja-JP" altLang="en-US"/>
              <a:t>という</a:t>
            </a:r>
            <a:r>
              <a:rPr lang="en-US" altLang="ja-JP" dirty="0"/>
              <a:t>3</a:t>
            </a:r>
            <a:r>
              <a:rPr lang="ja-JP" altLang="en-US"/>
              <a:t>つの命令に分割されてしまうなら、命令間に他の操作が入り込む余地があるのでそのままではアトミックでない。</a:t>
            </a:r>
            <a:r>
              <a:rPr lang="en-US" altLang="ja-JP" dirty="0"/>
              <a:t>3</a:t>
            </a:r>
            <a:r>
              <a:rPr lang="ja-JP" altLang="en-US"/>
              <a:t>つの命令の間、</a:t>
            </a:r>
            <a:r>
              <a:rPr lang="en-US" altLang="ja-JP" dirty="0" err="1"/>
              <a:t>i</a:t>
            </a:r>
            <a:r>
              <a:rPr lang="ja-JP" altLang="en-US"/>
              <a:t>の値が変更されないことが保証されるようにすればアトミック性があるとみなせる。</a:t>
            </a:r>
            <a:endParaRPr lang="en-US" altLang="ja-JP" dirty="0"/>
          </a:p>
          <a:p>
            <a:r>
              <a:rPr lang="ja-JP" altLang="en-US"/>
              <a:t>状況によってアトミックかアトミックでないかは変わる。この状況が</a:t>
            </a:r>
            <a:r>
              <a:rPr lang="ja-JP" altLang="en-US">
                <a:solidFill>
                  <a:schemeClr val="accent5"/>
                </a:solidFill>
              </a:rPr>
              <a:t>コンテキスト</a:t>
            </a:r>
            <a:endParaRPr lang="en-US" altLang="ja-JP" dirty="0">
              <a:solidFill>
                <a:schemeClr val="accent5"/>
              </a:solidFill>
            </a:endParaRPr>
          </a:p>
          <a:p>
            <a:endParaRPr lang="en-US" altLang="ja-JP" dirty="0"/>
          </a:p>
          <a:p>
            <a:r>
              <a:rPr lang="en-US" altLang="ja-JP" dirty="0"/>
              <a:t>CISC</a:t>
            </a:r>
            <a:r>
              <a:rPr lang="ja-JP" altLang="en-US"/>
              <a:t>アーキテクチャでは前者、</a:t>
            </a:r>
            <a:r>
              <a:rPr lang="en-US" altLang="ja-JP" dirty="0"/>
              <a:t>RISC</a:t>
            </a:r>
            <a:r>
              <a:rPr lang="ja-JP" altLang="en-US"/>
              <a:t>アーキテクチャでは後者になるらしい</a:t>
            </a:r>
            <a:br>
              <a:rPr lang="en-US" altLang="ja-JP" dirty="0"/>
            </a:br>
            <a:r>
              <a:rPr lang="en-US" altLang="ja-JP" dirty="0"/>
              <a:t>(https://</a:t>
            </a:r>
            <a:r>
              <a:rPr lang="en-US" altLang="ja-JP" dirty="0" err="1"/>
              <a:t>ja.wikipedia.org</a:t>
            </a:r>
            <a:r>
              <a:rPr lang="en-US" altLang="ja-JP" dirty="0"/>
              <a:t>/wiki/</a:t>
            </a:r>
            <a:r>
              <a:rPr lang="ja-JP" altLang="en-US"/>
              <a:t>不可分操作</a:t>
            </a:r>
            <a:r>
              <a:rPr lang="en-US" altLang="ja-JP" dirty="0"/>
              <a:t>)</a:t>
            </a:r>
          </a:p>
        </p:txBody>
      </p:sp>
      <p:sp>
        <p:nvSpPr>
          <p:cNvPr id="3" name="タイトル 2">
            <a:extLst>
              <a:ext uri="{FF2B5EF4-FFF2-40B4-BE49-F238E27FC236}">
                <a16:creationId xmlns:a16="http://schemas.microsoft.com/office/drawing/2014/main" id="{AEC89689-5B23-BD4E-BDBC-C61CB32568B2}"/>
              </a:ext>
            </a:extLst>
          </p:cNvPr>
          <p:cNvSpPr>
            <a:spLocks noGrp="1"/>
          </p:cNvSpPr>
          <p:nvPr>
            <p:ph type="title"/>
          </p:nvPr>
        </p:nvSpPr>
        <p:spPr/>
        <p:txBody>
          <a:bodyPr/>
          <a:lstStyle/>
          <a:p>
            <a:r>
              <a:rPr kumimoji="1" lang="en-US" altLang="ja-JP" dirty="0"/>
              <a:t>1.2.2 </a:t>
            </a:r>
            <a:r>
              <a:rPr kumimoji="1" lang="ja-JP" altLang="en-US"/>
              <a:t>アトミック性</a:t>
            </a:r>
          </a:p>
        </p:txBody>
      </p:sp>
    </p:spTree>
    <p:extLst>
      <p:ext uri="{BB962C8B-B14F-4D97-AF65-F5344CB8AC3E}">
        <p14:creationId xmlns:p14="http://schemas.microsoft.com/office/powerpoint/2010/main" val="3604467531"/>
      </p:ext>
    </p:extLst>
  </p:cSld>
  <p:clrMapOvr>
    <a:masterClrMapping/>
  </p:clrMapOvr>
</p:sld>
</file>

<file path=ppt/theme/theme1.xml><?xml version="1.0" encoding="utf-8"?>
<a:theme xmlns:a="http://schemas.openxmlformats.org/drawingml/2006/main" name="テーマ1">
  <a:themeElements>
    <a:clrScheme name="ユーザー定義 1">
      <a:dk1>
        <a:srgbClr val="323132"/>
      </a:dk1>
      <a:lt1>
        <a:srgbClr val="FFFFFF"/>
      </a:lt1>
      <a:dk2>
        <a:srgbClr val="505050"/>
      </a:dk2>
      <a:lt2>
        <a:srgbClr val="E7E6E6"/>
      </a:lt2>
      <a:accent1>
        <a:srgbClr val="3EB92A"/>
      </a:accent1>
      <a:accent2>
        <a:srgbClr val="DA7BB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テーマ1" id="{30AC6542-2922-934B-8971-40C7C2B663C0}" vid="{E6B991C7-29FD-4C40-A969-5FBB347DDB68}"/>
    </a:ext>
  </a:extLst>
</a:theme>
</file>

<file path=ppt/theme/theme2.xml><?xml version="1.0" encoding="utf-8"?>
<a:theme xmlns:a="http://schemas.openxmlformats.org/drawingml/2006/main" name="2_Office テーマ">
  <a:themeElements>
    <a:clrScheme name="ユーザー定義 1">
      <a:dk1>
        <a:srgbClr val="323132"/>
      </a:dk1>
      <a:lt1>
        <a:srgbClr val="FFFFFF"/>
      </a:lt1>
      <a:dk2>
        <a:srgbClr val="505050"/>
      </a:dk2>
      <a:lt2>
        <a:srgbClr val="E7E6E6"/>
      </a:lt2>
      <a:accent1>
        <a:srgbClr val="3EB92A"/>
      </a:accent1>
      <a:accent2>
        <a:srgbClr val="DA7BB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Helvetica_英文">
  <a:themeElements>
    <a:clrScheme name="ユーザー定義 4">
      <a:dk1>
        <a:srgbClr val="323132"/>
      </a:dk1>
      <a:lt1>
        <a:srgbClr val="FFFFFF"/>
      </a:lt1>
      <a:dk2>
        <a:srgbClr val="505050"/>
      </a:dk2>
      <a:lt2>
        <a:srgbClr val="E7E6E6"/>
      </a:lt2>
      <a:accent1>
        <a:srgbClr val="0094EB"/>
      </a:accent1>
      <a:accent2>
        <a:srgbClr val="EB594A"/>
      </a:accent2>
      <a:accent3>
        <a:srgbClr val="A5A5A5"/>
      </a:accent3>
      <a:accent4>
        <a:srgbClr val="72EB4D"/>
      </a:accent4>
      <a:accent5>
        <a:srgbClr val="F218B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lvetica_英文" id="{51D3574B-2C9F-3648-86FF-9DAF56AD0A50}" vid="{AA737396-123E-854C-918C-518A969D4535}"/>
    </a:ext>
  </a:extLst>
</a:theme>
</file>

<file path=ppt/theme/theme5.xml><?xml version="1.0" encoding="utf-8"?>
<a:theme xmlns:a="http://schemas.openxmlformats.org/drawingml/2006/main" name="1_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テーマ1</Template>
  <TotalTime>4121</TotalTime>
  <Words>1350</Words>
  <Application>Microsoft Macintosh PowerPoint</Application>
  <PresentationFormat>ワイド画面</PresentationFormat>
  <Paragraphs>137</Paragraphs>
  <Slides>18</Slides>
  <Notes>0</Notes>
  <HiddenSlides>0</HiddenSlides>
  <MMClips>0</MMClips>
  <ScaleCrop>false</ScaleCrop>
  <HeadingPairs>
    <vt:vector size="6" baseType="variant">
      <vt:variant>
        <vt:lpstr>使用されているフォント</vt:lpstr>
      </vt:variant>
      <vt:variant>
        <vt:i4>12</vt:i4>
      </vt:variant>
      <vt:variant>
        <vt:lpstr>テーマ</vt:lpstr>
      </vt:variant>
      <vt:variant>
        <vt:i4>5</vt:i4>
      </vt:variant>
      <vt:variant>
        <vt:lpstr>スライド タイトル</vt:lpstr>
      </vt:variant>
      <vt:variant>
        <vt:i4>18</vt:i4>
      </vt:variant>
    </vt:vector>
  </HeadingPairs>
  <TitlesOfParts>
    <vt:vector size="35" baseType="lpstr">
      <vt:lpstr>(日本語用のフォントを使用)</vt:lpstr>
      <vt:lpstr>Hiragino Kaku Gothic Pro W3</vt:lpstr>
      <vt:lpstr>Hiragino Kaku Gothic Pro W6</vt:lpstr>
      <vt:lpstr>Ricty Diminished Discord</vt:lpstr>
      <vt:lpstr>游ゴシック</vt:lpstr>
      <vt:lpstr>游ゴシック Light</vt:lpstr>
      <vt:lpstr>Arial</vt:lpstr>
      <vt:lpstr>Calibri</vt:lpstr>
      <vt:lpstr>Calibri Light</vt:lpstr>
      <vt:lpstr>Futura</vt:lpstr>
      <vt:lpstr>Futura Medium</vt:lpstr>
      <vt:lpstr>Helvetica Neue</vt:lpstr>
      <vt:lpstr>テーマ1</vt:lpstr>
      <vt:lpstr>2_Office テーマ</vt:lpstr>
      <vt:lpstr>デザインの設定</vt:lpstr>
      <vt:lpstr>Helvetica_英文</vt:lpstr>
      <vt:lpstr>1_デザインの設定</vt:lpstr>
      <vt:lpstr>PowerPoint プレゼンテーション</vt:lpstr>
      <vt:lpstr>PowerPoint プレゼンテーション</vt:lpstr>
      <vt:lpstr>序文</vt:lpstr>
      <vt:lpstr>1章  </vt:lpstr>
      <vt:lpstr>PowerPoint プレゼンテーション</vt:lpstr>
      <vt:lpstr>1.1 並列化が必要な背景</vt:lpstr>
      <vt:lpstr>1.1 並列化が必要な背景</vt:lpstr>
      <vt:lpstr>1.2.1 競合状態</vt:lpstr>
      <vt:lpstr>1.2.2 アトミック性</vt:lpstr>
      <vt:lpstr>PowerPoint プレゼンテーション</vt:lpstr>
      <vt:lpstr>1.2.3 メモリアクセス同期</vt:lpstr>
      <vt:lpstr>1.2.4-1 デッドロック</vt:lpstr>
      <vt:lpstr>1.2.4-2 ライブロック</vt:lpstr>
      <vt:lpstr>1.2.4-3 リソース枯渇</vt:lpstr>
      <vt:lpstr>2章</vt:lpstr>
      <vt:lpstr>並行処理実現方法の使い分け</vt:lpstr>
      <vt:lpstr>参考したものまとめ</vt:lpstr>
      <vt:lpstr>参考したものまとめ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谷田　遼典</dc:creator>
  <cp:lastModifiedBy>谷田　遼典</cp:lastModifiedBy>
  <cp:revision>3</cp:revision>
  <dcterms:created xsi:type="dcterms:W3CDTF">2021-10-04T08:06:04Z</dcterms:created>
  <dcterms:modified xsi:type="dcterms:W3CDTF">2021-10-20T01:24:11Z</dcterms:modified>
</cp:coreProperties>
</file>