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13" r:id="rId7"/>
    <p:sldId id="327" r:id="rId8"/>
    <p:sldId id="314" r:id="rId9"/>
    <p:sldId id="310" r:id="rId10"/>
    <p:sldId id="315" r:id="rId11"/>
    <p:sldId id="316" r:id="rId12"/>
    <p:sldId id="328" r:id="rId13"/>
    <p:sldId id="329" r:id="rId14"/>
    <p:sldId id="317" r:id="rId15"/>
    <p:sldId id="330" r:id="rId16"/>
    <p:sldId id="318" r:id="rId17"/>
    <p:sldId id="319" r:id="rId18"/>
    <p:sldId id="320" r:id="rId19"/>
    <p:sldId id="321" r:id="rId20"/>
    <p:sldId id="322" r:id="rId21"/>
    <p:sldId id="323" r:id="rId22"/>
    <p:sldId id="325" r:id="rId23"/>
    <p:sldId id="326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34" d="100"/>
          <a:sy n="134" d="100"/>
        </p:scale>
        <p:origin x="132" y="666"/>
      </p:cViewPr>
      <p:guideLst>
        <p:guide orient="horz" pos="712"/>
        <p:guide pos="2880"/>
        <p:guide orient="horz" pos="1620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著名心理学家戴维·邓宁发现了一个著名的心理现象——邓宁-克鲁格效应</a:t>
            </a:r>
            <a:r>
              <a:rPr lang="zh-CN"/>
              <a:t>。</a:t>
            </a:r>
            <a:endParaRPr lang="zh-CN"/>
          </a:p>
          <a:p>
            <a:r>
              <a:rPr lang="zh-CN"/>
              <a:t>自我认知水平越低的人，认知偏差越大，越容易自我膨胀（站在愚昧之巅）；反过来，自我认知水平越高的人，认知偏差越小，越容易自我超越（走上开悟之坡）。</a:t>
            </a:r>
            <a:endParaRPr lang="zh-CN"/>
          </a:p>
          <a:p>
            <a:endParaRPr 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课程导学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0226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课程安排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3248" y="150090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第一部分： 基础晋级部分</a:t>
            </a:r>
            <a:r>
              <a:rPr lang="en-US" altLang="zh-CN" sz="2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943248" y="274383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第二部分： Web API部分</a:t>
            </a:r>
            <a:r>
              <a:rPr lang="en-US" altLang="zh-CN" sz="2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635953"/>
            <a:ext cx="4032250" cy="3871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0226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课程安排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3248" y="150090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第一部分： 基础晋级部分</a:t>
            </a:r>
            <a:r>
              <a:rPr lang="en-US" altLang="zh-CN" sz="2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943248" y="274383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第二部分： Web API部分</a:t>
            </a:r>
            <a:r>
              <a:rPr lang="en-US" altLang="zh-CN" sz="2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943248" y="398676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第三部分： 综合案例</a:t>
            </a:r>
            <a:r>
              <a:rPr lang="en-US" altLang="zh-CN" sz="2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2600008" y="195487"/>
            <a:ext cx="3943985" cy="475252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了解HTML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具备一定的javascript基础知识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了解nodejs基本知识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学习前提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86243" y="577890"/>
            <a:ext cx="57715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学习收获： 丰富你的JS知识技能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492250"/>
            <a:ext cx="4915535" cy="3264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86243" y="577890"/>
            <a:ext cx="57715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学习收获： 丰富你的JS知识技能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6560" y="1203325"/>
            <a:ext cx="5987415" cy="381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67243" y="577890"/>
            <a:ext cx="50095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学习收获： 收获大量JS技巧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275715"/>
            <a:ext cx="6049645" cy="372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99895" y="577890"/>
            <a:ext cx="57442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学习收获： 多套成熟的问题方案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630" y="1203325"/>
            <a:ext cx="3490595" cy="3926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551" y="28020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抓住问题关键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遇事不觉， MDN和协议优先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551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循序渐进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解答问题的思路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3400" y="2777332"/>
            <a:ext cx="50958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缺人：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高级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3400" y="1471295"/>
            <a:ext cx="44919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需求大</a:t>
            </a:r>
            <a:endParaRPr lang="zh-CN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18510" y="577890"/>
            <a:ext cx="25069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前端现状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3400" y="4083368"/>
            <a:ext cx="379539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不缺人：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初中级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551" y="28020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有时候，坚持了你最不想干的事情之后，会得到你最想要的东西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这个阶段的主角是各位，我只是一位路过的指路人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551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我给不了你多少温暖，但有个词叫尽我所能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写在最后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747010" y="2295208"/>
            <a:ext cx="36499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许多web前端的现状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卡通人物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23" y="2097243"/>
            <a:ext cx="2469554" cy="2469554"/>
          </a:xfrm>
          <a:prstGeom prst="rect">
            <a:avLst/>
          </a:prstGeom>
        </p:spPr>
      </p:pic>
      <p:sp>
        <p:nvSpPr>
          <p:cNvPr id="14" name="矩形"/>
          <p:cNvSpPr/>
          <p:nvPr/>
        </p:nvSpPr>
        <p:spPr>
          <a:xfrm>
            <a:off x="1652364" y="2046545"/>
            <a:ext cx="2128565" cy="783193"/>
          </a:xfrm>
          <a:prstGeom prst="roundRect">
            <a:avLst/>
          </a:prstGeom>
          <a:solidFill>
            <a:schemeClr val="accent2"/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algn="ctr"/>
            <a:r>
              <a:rPr lang="zh-CN" altLang="en-US" sz="2000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做业务没有问题</a:t>
            </a:r>
            <a:endParaRPr lang="en-US" altLang="zh-CN" sz="2000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2000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攻克难题确不行</a:t>
            </a:r>
            <a:endParaRPr lang="zh-CN" altLang="en-US" sz="2000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445468" y="783309"/>
            <a:ext cx="1872208" cy="783193"/>
          </a:xfrm>
          <a:prstGeom prst="roundRect">
            <a:avLst/>
          </a:prstGeom>
          <a:solidFill>
            <a:schemeClr val="accent2"/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algn="ctr"/>
            <a:r>
              <a:rPr lang="zh-CN" altLang="en-US" sz="2000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熟练应用项目脚手架 + 框架</a:t>
            </a:r>
            <a:endParaRPr lang="zh-CN" altLang="en-US" sz="2000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971550" y="3309780"/>
            <a:ext cx="2016274" cy="783193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google程序员</a:t>
            </a:r>
            <a:endParaRPr lang="zh-CN" altLang="en-US" sz="2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5504959" y="2046545"/>
            <a:ext cx="2050083" cy="783193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面试没亮点</a:t>
            </a:r>
            <a:endParaRPr lang="zh-CN" altLang="en-US" sz="2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4781735" y="783309"/>
            <a:ext cx="2050083" cy="783193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源码看不懂</a:t>
            </a:r>
            <a:endParaRPr lang="zh-CN" altLang="en-US" sz="2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8184" y="3309780"/>
            <a:ext cx="2050083" cy="783193"/>
          </a:xfrm>
          <a:prstGeom prst="roundRect">
            <a:avLst/>
          </a:prstGeom>
          <a:solidFill>
            <a:schemeClr val="accent2"/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algn="ctr"/>
            <a:r>
              <a:rPr lang="zh-CN" altLang="en-US" sz="2000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偶尔一回想，感觉自己啥都不会</a:t>
            </a:r>
            <a:endParaRPr lang="zh-CN" altLang="en-US" sz="2000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7" grpId="0" animBg="1"/>
      <p:bldP spid="8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551" y="28020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不知道如何有效的让自己跨过这个阶段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不是哪里出了问题，是你处于一个特殊的阶段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551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邓宁-克鲁格效应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哪里出了问题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63875" y="2295208"/>
            <a:ext cx="3016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邓宁-克鲁格效应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7085" y="613728"/>
            <a:ext cx="4989830" cy="3916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551" y="28020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培养一种理性思维方式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系统的夯实基础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551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协助走向下一个阶段：知道自己知道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本课程的初衷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0226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课程安排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3248" y="150090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第一部分： 基础晋级部分</a:t>
            </a:r>
            <a:r>
              <a:rPr lang="en-US" altLang="zh-CN" sz="2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359025" y="51471"/>
            <a:ext cx="4425950" cy="5040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501</Words>
  <Application>WPS 演示</Application>
  <PresentationFormat>全屏显示(16:9)</PresentationFormat>
  <Paragraphs>94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69</cp:revision>
  <dcterms:created xsi:type="dcterms:W3CDTF">2016-04-25T01:54:00Z</dcterms:created>
  <dcterms:modified xsi:type="dcterms:W3CDTF">2022-01-27T13:15:19Z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