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321" r:id="rId5"/>
    <p:sldId id="280" r:id="rId7"/>
    <p:sldId id="295" r:id="rId8"/>
    <p:sldId id="310" r:id="rId9"/>
    <p:sldId id="277" r:id="rId10"/>
    <p:sldId id="312" r:id="rId11"/>
    <p:sldId id="278" r:id="rId12"/>
    <p:sldId id="313" r:id="rId13"/>
    <p:sldId id="279" r:id="rId14"/>
    <p:sldId id="315" r:id="rId15"/>
    <p:sldId id="317" r:id="rId16"/>
    <p:sldId id="316" r:id="rId17"/>
    <p:sldId id="318" r:id="rId18"/>
    <p:sldId id="319" r:id="rId1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12"/>
        <p:guide pos="839"/>
        <p:guide orient="horz" pos="2708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异步编程有哪些方案和问题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3046730" y="577890"/>
            <a:ext cx="30505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Promise-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优缺点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491615"/>
            <a:ext cx="6457950" cy="2771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3514408" y="577890"/>
            <a:ext cx="21151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Generator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251773" y="1347247"/>
            <a:ext cx="851763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Generator 最大特点就是可以控制函数执行。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585" y="1826895"/>
            <a:ext cx="4359275" cy="3254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2859723" y="577890"/>
            <a:ext cx="342455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Generator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优缺点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395" y="1564005"/>
            <a:ext cx="5886450" cy="2505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2055813" y="577890"/>
            <a:ext cx="50323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异步终极方案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sync+await</a:t>
            </a:r>
            <a:endParaRPr 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251773" y="1347247"/>
            <a:ext cx="851763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async 函数就是 Generator 函数的语法糖。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2211705"/>
            <a:ext cx="5924550" cy="2314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2653666" y="577890"/>
            <a:ext cx="383667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async+await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优缺点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564005"/>
            <a:ext cx="7610475" cy="2800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3337561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异步方案总结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179070" y="1707198"/>
            <a:ext cx="870521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异步编程进化史：callback-&gt;promise-&gt;generator-&gt;Async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+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await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179070" y="2705101"/>
            <a:ext cx="870521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Promise 最大贡献就是统一了JavaScript异步编程标准（Generator,A</a:t>
            </a: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sync</a:t>
            </a: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/await）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179070" y="4021773"/>
            <a:ext cx="870521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async+await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为目前异步通信终极方案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3528061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同步和异步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251460" y="1347153"/>
            <a:ext cx="870521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同步：执行某个任务时，没有得到结果之前，不会继续后续的操作。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219710" y="1962468"/>
            <a:ext cx="8705215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异步</a:t>
            </a: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：一个异步任务执行后，没有得到结果之前，就可以继续执行后续操作。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异步任务完成后，一般通过回调通知调用者。比如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setTimeout, fetch/XMLHttpRequest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请求等等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3497580"/>
            <a:ext cx="4114165" cy="12179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610" y="2977515"/>
            <a:ext cx="4425315" cy="2112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本节需求</a:t>
            </a:r>
            <a:endParaRPr lang="zh-CN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130935"/>
            <a:ext cx="6585585" cy="394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861310" y="577890"/>
            <a:ext cx="34213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回调函数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-callBack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0" y="1851660"/>
            <a:ext cx="6286500" cy="2085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54375" y="577890"/>
            <a:ext cx="2635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回调函数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6410" y="1423670"/>
            <a:ext cx="5782945" cy="3535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异步任务的执行，取决于事件的驱动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718560" y="567799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事件驱动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070" y="2715895"/>
            <a:ext cx="7515225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3063875" y="567799"/>
            <a:ext cx="3016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事件驱动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优缺点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851660"/>
            <a:ext cx="4008755" cy="2524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480" y="1995805"/>
            <a:ext cx="5176520" cy="2451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251773" y="2067337"/>
            <a:ext cx="851763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也是使用事件驱动，但是有一个消息中心，可以查看消息流转。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发布订阅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251773" y="1779047"/>
            <a:ext cx="851763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拉平回调函数，把回调嵌套变为链式调用。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3701415" y="577890"/>
            <a:ext cx="174117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Promise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2715895"/>
            <a:ext cx="6991350" cy="1571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503</Words>
  <Application>WPS 演示</Application>
  <PresentationFormat>全屏显示(16:9)</PresentationFormat>
  <Paragraphs>50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45</cp:revision>
  <dcterms:created xsi:type="dcterms:W3CDTF">2016-04-25T01:54:00Z</dcterms:created>
  <dcterms:modified xsi:type="dcterms:W3CDTF">2022-03-12T13:21:00Z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EF61D993BA6944BFA6EBE0E41CBDE3E6</vt:lpwstr>
  </property>
</Properties>
</file>