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21" r:id="rId5"/>
    <p:sldId id="336" r:id="rId7"/>
    <p:sldId id="337" r:id="rId8"/>
    <p:sldId id="339" r:id="rId9"/>
    <p:sldId id="338" r:id="rId10"/>
    <p:sldId id="340" r:id="rId11"/>
    <p:sldId id="341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3" r:id="rId24"/>
    <p:sldId id="355" r:id="rId25"/>
    <p:sldId id="358" r:id="rId26"/>
    <p:sldId id="357" r:id="rId27"/>
    <p:sldId id="359" r:id="rId28"/>
    <p:sldId id="361" r:id="rId29"/>
    <p:sldId id="367" r:id="rId30"/>
    <p:sldId id="362" r:id="rId31"/>
    <p:sldId id="365" r:id="rId32"/>
    <p:sldId id="366" r:id="rId3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44"/>
        <p:guide pos="2912"/>
        <p:guide orient="horz" pos="1620"/>
        <p:guide pos="612"/>
        <p:guide pos="839"/>
        <p:guide orient="horz" pos="2708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</a:t>
            </a:r>
            <a:r>
              <a:rPr lang="en-US" altLang="zh-CN"/>
              <a:t>Promise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都是根据</a:t>
            </a:r>
            <a:r>
              <a:rPr lang="en-US" altLang="zh-CN" b="1"/>
              <a:t>then</a:t>
            </a:r>
            <a:r>
              <a:rPr lang="zh-CN" altLang="en-US" b="1"/>
              <a:t>，运行结果来处理。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异常的捕获要在</a:t>
            </a:r>
            <a:r>
              <a:rPr lang="en-US" altLang="zh-CN" b="1"/>
              <a:t>setTimeout</a:t>
            </a:r>
            <a:r>
              <a:rPr lang="zh-CN" altLang="en-US" b="1"/>
              <a:t>里面去捕获。</a:t>
            </a:r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package.json</a:t>
            </a:r>
            <a:endParaRPr lang="en-US" altLang="zh-CN" b="1"/>
          </a:p>
          <a:p>
            <a:r>
              <a:rPr lang="en-US" altLang="zh-CN" b="1"/>
              <a:t>{</a:t>
            </a:r>
            <a:endParaRPr lang="en-US" altLang="zh-CN" b="1"/>
          </a:p>
          <a:p>
            <a:r>
              <a:rPr lang="en-US" altLang="zh-CN" b="1"/>
              <a:t>    "devDependencies": {</a:t>
            </a:r>
            <a:endParaRPr lang="en-US" altLang="zh-CN" b="1"/>
          </a:p>
          <a:p>
            <a:r>
              <a:rPr lang="en-US" altLang="zh-CN" b="1"/>
              <a:t>        "promises-aplus-tests": "^2.1.2"</a:t>
            </a:r>
            <a:endParaRPr lang="en-US" altLang="zh-CN" b="1"/>
          </a:p>
          <a:p>
            <a:r>
              <a:rPr lang="en-US" altLang="zh-CN" b="1"/>
              <a:t>    },</a:t>
            </a:r>
            <a:endParaRPr lang="en-US" altLang="zh-CN" b="1"/>
          </a:p>
          <a:p>
            <a:r>
              <a:rPr lang="en-US" altLang="zh-CN" b="1"/>
              <a:t>    "scripts": {</a:t>
            </a:r>
            <a:endParaRPr lang="en-US" altLang="zh-CN" b="1"/>
          </a:p>
          <a:p>
            <a:r>
              <a:rPr lang="en-US" altLang="zh-CN" b="1"/>
              <a:t>        "test": "promises-aplus-tests MyPromise"</a:t>
            </a:r>
            <a:endParaRPr lang="en-US" altLang="zh-CN" b="1"/>
          </a:p>
          <a:p>
            <a:r>
              <a:rPr lang="en-US" altLang="zh-CN" b="1"/>
              <a:t>    }</a:t>
            </a:r>
            <a:endParaRPr lang="en-US" altLang="zh-CN" b="1"/>
          </a:p>
          <a:p>
            <a:r>
              <a:rPr lang="en-US" altLang="zh-CN" b="1"/>
              <a:t>}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执行命令：</a:t>
            </a:r>
            <a:r>
              <a:rPr lang="en-US" altLang="zh-CN" b="1"/>
              <a:t>npm run test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promise-fun：https://github.com/sindresorhus/promise-fun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理解现代异步编程的核心Promise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542925" y="627420"/>
            <a:ext cx="8058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异常捕获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监听unhandledrejection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347470"/>
            <a:ext cx="7477125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136650" y="627420"/>
            <a:ext cx="6870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过早处理reject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影响链式调用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203960"/>
            <a:ext cx="5044440" cy="377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136650" y="627420"/>
            <a:ext cx="6870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过早处理reject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影响链式调用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203325"/>
            <a:ext cx="6572885" cy="372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7398" y="627420"/>
            <a:ext cx="50692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-Promise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执行顺序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203325"/>
            <a:ext cx="4869815" cy="3710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530860" y="627420"/>
            <a:ext cx="80822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resolve以后，再报错无效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491615"/>
            <a:ext cx="6328410" cy="353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371283" y="627420"/>
            <a:ext cx="6401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then 传入非函数，值穿透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563370"/>
            <a:ext cx="608647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11773" y="627420"/>
            <a:ext cx="87204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all,race等 reject以后，其他并没有停止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180465"/>
            <a:ext cx="4131945" cy="382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418398" y="627420"/>
            <a:ext cx="43072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构造实现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851660"/>
            <a:ext cx="5417185" cy="192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418398" y="627420"/>
            <a:ext cx="43072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构造实现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180465"/>
            <a:ext cx="4695825" cy="393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213803" y="627420"/>
            <a:ext cx="6716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 和 reject 实现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347470"/>
            <a:ext cx="8745855" cy="323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880678" y="577890"/>
            <a:ext cx="33826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三种状态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982210" y="2139315"/>
            <a:ext cx="40500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pendding-&gt;fulfilled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982210" y="3147695"/>
            <a:ext cx="41725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pendding-&gt;rejected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1491615"/>
            <a:ext cx="5149850" cy="2902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213803" y="627420"/>
            <a:ext cx="6716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 和 reject 实现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707515"/>
            <a:ext cx="4166235" cy="293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16405"/>
            <a:ext cx="3858895" cy="291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451803" y="627420"/>
            <a:ext cx="8240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 和 reject 报错异常捕获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348105"/>
            <a:ext cx="5467350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24803" y="627420"/>
            <a:ext cx="8494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then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回调参数同步和异步执行实现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" y="1419225"/>
            <a:ext cx="5262880" cy="33102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1410335"/>
            <a:ext cx="3608070" cy="1305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35" y="2859405"/>
            <a:ext cx="3628390" cy="213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94230" y="627420"/>
            <a:ext cx="49555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执行顺序实现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1491615"/>
            <a:ext cx="3655060" cy="1312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9450"/>
            <a:ext cx="3785870" cy="1323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70" y="1203325"/>
            <a:ext cx="5197475" cy="357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9303" y="627420"/>
            <a:ext cx="5065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Promise-then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171575"/>
            <a:ext cx="6398260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9303" y="627420"/>
            <a:ext cx="5065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Promise-then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链式调用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275715"/>
            <a:ext cx="8441055" cy="310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619250" y="411520"/>
            <a:ext cx="5941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Promise-then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运行结果处理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059815"/>
            <a:ext cx="5027295" cy="389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744028" y="411520"/>
            <a:ext cx="5680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Promise-Promise A+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987425"/>
            <a:ext cx="5544820" cy="404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613535" y="411520"/>
            <a:ext cx="5941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Promise-then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处理返回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059180"/>
            <a:ext cx="6944995" cy="3894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027045" y="411520"/>
            <a:ext cx="31140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MyPromise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3215" y="1347153"/>
            <a:ext cx="87052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promises-aplus-tests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工具库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测试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2355215"/>
            <a:ext cx="4699635" cy="1833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20" y="1851660"/>
            <a:ext cx="3940810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912746" y="577890"/>
            <a:ext cx="3318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 promise API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03960"/>
            <a:ext cx="7776210" cy="390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912746" y="577890"/>
            <a:ext cx="3318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 promise API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79270"/>
            <a:ext cx="8264525" cy="240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5493" y="577890"/>
            <a:ext cx="5073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高级用法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-延迟函数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130935"/>
            <a:ext cx="4925060" cy="397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4858" y="339765"/>
            <a:ext cx="5073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高级用法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-延迟函数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892810"/>
            <a:ext cx="4578350" cy="415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034858" y="339765"/>
            <a:ext cx="5073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高级用法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-重试多次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843280"/>
            <a:ext cx="5930900" cy="418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1844993" y="627420"/>
            <a:ext cx="5454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高级用法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其他工具库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460" y="2138998"/>
            <a:ext cx="87052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promise-fun：基于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封装了很多花样的工具库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227263" y="627420"/>
            <a:ext cx="46894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异常捕获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-.catch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1851660"/>
            <a:ext cx="492442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05,&quot;width&quot;:1369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690</Words>
  <Application>WPS 演示</Application>
  <PresentationFormat>全屏显示(16:9)</PresentationFormat>
  <Paragraphs>66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63</cp:revision>
  <dcterms:created xsi:type="dcterms:W3CDTF">2016-04-25T01:54:00Z</dcterms:created>
  <dcterms:modified xsi:type="dcterms:W3CDTF">2022-03-13T12:14:51Z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