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75" r:id="rId4"/>
    <p:sldId id="345" r:id="rId5"/>
    <p:sldId id="256" r:id="rId7"/>
    <p:sldId id="280" r:id="rId8"/>
    <p:sldId id="310" r:id="rId9"/>
    <p:sldId id="311" r:id="rId10"/>
    <p:sldId id="330" r:id="rId11"/>
    <p:sldId id="312" r:id="rId12"/>
    <p:sldId id="313" r:id="rId13"/>
    <p:sldId id="333" r:id="rId14"/>
    <p:sldId id="331" r:id="rId15"/>
    <p:sldId id="332" r:id="rId16"/>
    <p:sldId id="295" r:id="rId17"/>
    <p:sldId id="334" r:id="rId18"/>
    <p:sldId id="340" r:id="rId19"/>
    <p:sldId id="335" r:id="rId20"/>
    <p:sldId id="336" r:id="rId21"/>
    <p:sldId id="337" r:id="rId22"/>
    <p:sldId id="338" r:id="rId23"/>
    <p:sldId id="339" r:id="rId24"/>
    <p:sldId id="341" r:id="rId25"/>
    <p:sldId id="342" r:id="rId26"/>
    <p:sldId id="343" r:id="rId27"/>
    <p:sldId id="344" r:id="rId28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2" autoAdjust="0"/>
    <p:restoredTop sz="99500" autoAdjust="0"/>
  </p:normalViewPr>
  <p:slideViewPr>
    <p:cSldViewPr>
      <p:cViewPr varScale="1">
        <p:scale>
          <a:sx n="100" d="100"/>
          <a:sy n="100" d="100"/>
        </p:scale>
        <p:origin x="78" y="288"/>
      </p:cViewPr>
      <p:guideLst>
        <p:guide orient="horz" pos="712"/>
        <p:guide pos="2912"/>
        <p:guide orient="horz" pos="1620"/>
        <p:guide pos="612"/>
        <p:guide pos="839"/>
        <p:guide orient="horz" pos="2744"/>
        <p:guide orient="horz" pos="940"/>
        <p:guide pos="51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9" Type="http://schemas.openxmlformats.org/officeDocument/2006/relationships/presProps" Target="presProps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  <a:endParaRPr lang="zh-CN" altLang="en-US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0" y="2283718"/>
            <a:ext cx="9144000" cy="82994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async的本质和注意事项</a:t>
            </a:r>
            <a:endParaRPr lang="zh-CN" altLang="en-US" sz="3000" b="1" kern="0" dirty="0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algn="ctr"/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551" y="1646804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</a:t>
            </a:r>
            <a:r>
              <a:rPr lang="en-US" altLang="zh-CN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Generator</a:t>
            </a:r>
            <a:r>
              <a:rPr lang="zh-CN" altLang="en-US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不捕获该错误，会导致调用程序异常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259648" y="577890"/>
            <a:ext cx="462470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Generator 对象</a:t>
            </a:r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throw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8916" y="1131819"/>
            <a:ext cx="7632899" cy="10147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定义了产生一系列值（无论是有限个还是无限个）的标准方式。当值为有限个时，所有的值都被迭代完毕后，则会返回一个默认返回值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528061" y="577890"/>
            <a:ext cx="2087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迭代器协议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1" name="图片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2051685" y="2146935"/>
            <a:ext cx="4842510" cy="29267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8916" y="1203257"/>
            <a:ext cx="763289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允许 JavaScript 对象定义或定制它们的迭代行为，例如，在一个 for..of 结构中，哪些值可以被遍历到。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528061" y="339130"/>
            <a:ext cx="2087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可迭代协议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2" name="图片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323215" y="2283460"/>
            <a:ext cx="8648700" cy="1638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8916" y="1347719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符合可迭代协议和迭代器协议。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133408" y="577890"/>
            <a:ext cx="287718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Generator对象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5875" y="1746250"/>
            <a:ext cx="4841875" cy="3289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180908" y="577890"/>
            <a:ext cx="478218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Generator函数的参数传递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550" y="1348105"/>
            <a:ext cx="7486650" cy="3324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5830" y="2499360"/>
            <a:ext cx="6715125" cy="23241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299835" y="3219450"/>
            <a:ext cx="7219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gradFill>
                  <a:gsLst>
                    <a:gs pos="100000">
                      <a:srgbClr val="FE4444"/>
                    </a:gs>
                    <a:gs pos="100000">
                      <a:srgbClr val="832B2B"/>
                    </a:gs>
                  </a:gsLst>
                  <a:lin ang="5400000" scaled="0"/>
                </a:gradFill>
              </a:rPr>
              <a:t>10</a:t>
            </a:r>
            <a:endParaRPr lang="en-US" altLang="zh-CN" sz="2400" b="1">
              <a:gradFill>
                <a:gsLst>
                  <a:gs pos="100000">
                    <a:srgbClr val="FE4444"/>
                  </a:gs>
                  <a:gs pos="100000">
                    <a:srgbClr val="832B2B"/>
                  </a:gs>
                </a:gsLst>
                <a:lin ang="5400000" scaled="0"/>
              </a:gra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" y="51435"/>
            <a:ext cx="4947285" cy="22758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221855" y="3220085"/>
            <a:ext cx="7359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gradFill>
                  <a:gsLst>
                    <a:gs pos="100000">
                      <a:srgbClr val="FE4444"/>
                    </a:gs>
                    <a:gs pos="100000">
                      <a:srgbClr val="832B2B"/>
                    </a:gs>
                  </a:gsLst>
                  <a:lin ang="5400000" scaled="0"/>
                </a:gradFill>
              </a:rPr>
              <a:t>0</a:t>
            </a:r>
            <a:endParaRPr lang="en-US" altLang="zh-CN" sz="2400" b="1">
              <a:gradFill>
                <a:gsLst>
                  <a:gs pos="100000">
                    <a:srgbClr val="FE4444"/>
                  </a:gs>
                  <a:gs pos="100000">
                    <a:srgbClr val="832B2B"/>
                  </a:gs>
                </a:gsLst>
                <a:lin ang="5400000" scaled="0"/>
              </a:gra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75965" y="4011930"/>
            <a:ext cx="689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gradFill>
                  <a:gsLst>
                    <a:gs pos="100000">
                      <a:srgbClr val="FE4444"/>
                    </a:gs>
                    <a:gs pos="100000">
                      <a:srgbClr val="832B2B"/>
                    </a:gs>
                  </a:gsLst>
                  <a:lin ang="5400000" scaled="0"/>
                </a:gradFill>
              </a:rPr>
              <a:t>20</a:t>
            </a:r>
            <a:endParaRPr lang="en-US" altLang="zh-CN" sz="2400" b="1">
              <a:gradFill>
                <a:gsLst>
                  <a:gs pos="100000">
                    <a:srgbClr val="FE4444"/>
                  </a:gs>
                  <a:gs pos="100000">
                    <a:srgbClr val="832B2B"/>
                  </a:gs>
                </a:gsLst>
                <a:lin ang="5400000" scaled="0"/>
              </a:gra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164070" y="3219450"/>
            <a:ext cx="6661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gradFill>
                  <a:gsLst>
                    <a:gs pos="100000">
                      <a:srgbClr val="FE4444"/>
                    </a:gs>
                    <a:gs pos="100000">
                      <a:srgbClr val="832B2B"/>
                    </a:gs>
                  </a:gsLst>
                  <a:lin ang="5400000" scaled="0"/>
                </a:gradFill>
              </a:rPr>
              <a:t>20</a:t>
            </a:r>
            <a:endParaRPr lang="en-US" altLang="zh-CN" sz="2400" b="1">
              <a:gradFill>
                <a:gsLst>
                  <a:gs pos="100000">
                    <a:srgbClr val="FE4444"/>
                  </a:gs>
                  <a:gs pos="100000">
                    <a:srgbClr val="832B2B"/>
                  </a:gs>
                </a:gsLst>
                <a:lin ang="5400000" scaled="0"/>
              </a:gra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275965" y="4011930"/>
            <a:ext cx="689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gradFill>
                  <a:gsLst>
                    <a:gs pos="100000">
                      <a:srgbClr val="FE4444"/>
                    </a:gs>
                    <a:gs pos="100000">
                      <a:srgbClr val="832B2B"/>
                    </a:gs>
                  </a:gsLst>
                  <a:lin ang="5400000" scaled="0"/>
                </a:gradFill>
              </a:rPr>
              <a:t>30</a:t>
            </a:r>
            <a:endParaRPr lang="en-US" altLang="zh-CN" sz="2400" b="1">
              <a:gradFill>
                <a:gsLst>
                  <a:gs pos="100000">
                    <a:srgbClr val="FE4444"/>
                  </a:gs>
                  <a:gs pos="100000">
                    <a:srgbClr val="832B2B"/>
                  </a:gs>
                </a:gsLst>
                <a:lin ang="5400000" scaled="0"/>
              </a:gra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219700" y="3220085"/>
            <a:ext cx="7258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gradFill>
                  <a:gsLst>
                    <a:gs pos="100000">
                      <a:srgbClr val="FE4444"/>
                    </a:gs>
                    <a:gs pos="100000">
                      <a:srgbClr val="832B2B"/>
                    </a:gs>
                  </a:gsLst>
                  <a:lin ang="5400000" scaled="0"/>
                </a:gradFill>
              </a:rPr>
              <a:t>30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5" grpId="1"/>
      <p:bldP spid="6" grpId="0"/>
      <p:bldP spid="8" grpId="0"/>
      <p:bldP spid="5" grpId="2"/>
      <p:bldP spid="6" grpId="1"/>
      <p:bldP spid="11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936115" y="577890"/>
            <a:ext cx="527177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Generator的妙用: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序列生成器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695" y="1348105"/>
            <a:ext cx="7369175" cy="36779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317115" y="123865"/>
            <a:ext cx="4509770" cy="82994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Generator的妙用:</a:t>
            </a:r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状态机</a:t>
            </a:r>
            <a:endParaRPr lang="zh-CN" altLang="en-US" sz="3000" b="1" kern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ctr"/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7495" y="627380"/>
            <a:ext cx="6672580" cy="44043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403283" y="577890"/>
            <a:ext cx="2337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redux-saga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1595" y="1708150"/>
            <a:ext cx="6934200" cy="3162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551" y="1031171"/>
            <a:ext cx="7632899" cy="163004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async函数是使用async关键字声明的函数。 async函数是AsyncFunction构造函数的实例， 并且其中允许使用await关键字。async和await关键字让我们可以用一种更简洁的方式写出基于Promise的异步行为，而无需刻意地链式调用promise.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182938" y="577890"/>
            <a:ext cx="277812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async函数简介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5740" y="2788285"/>
            <a:ext cx="6562725" cy="2076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718561" y="577890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本节内容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" y="1131570"/>
            <a:ext cx="8991600" cy="341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551" y="1646804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tsc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命令转换为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ES6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的代码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420938" y="577890"/>
            <a:ext cx="430212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async函数的本质是个啥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103" name="图片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1547495" y="2355850"/>
            <a:ext cx="6085840" cy="21748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347403" y="195620"/>
            <a:ext cx="201612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async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本质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360" y="699770"/>
            <a:ext cx="8021320" cy="43364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8916" y="1204209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本质就是对generator的一种封装，一种新的语法糖。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73438" y="577890"/>
            <a:ext cx="239712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async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的本质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5" name="图片 104"/>
          <p:cNvPicPr/>
          <p:nvPr/>
        </p:nvPicPr>
        <p:blipFill>
          <a:blip r:embed="rId1"/>
          <a:stretch>
            <a:fillRect/>
          </a:stretch>
        </p:blipFill>
        <p:spPr>
          <a:xfrm>
            <a:off x="1475740" y="1602423"/>
            <a:ext cx="6153150" cy="32289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4066540" y="577890"/>
            <a:ext cx="101092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库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260" y="1851660"/>
            <a:ext cx="8301990" cy="25387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551" y="1492817"/>
            <a:ext cx="763289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async函数里面，不是所有异步代码都需要await。</a:t>
            </a:r>
            <a:r>
              <a:rPr lang="en-US" altLang="zh-CN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主要是看业务的上是否有依赖关系。不然，有无用的等待。</a:t>
            </a:r>
            <a:endParaRPr lang="en-US" altLang="zh-CN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039938" y="577890"/>
            <a:ext cx="506412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async函数的缺点和注意事项</a:t>
            </a:r>
            <a:endParaRPr lang="en-US" altLang="zh-CN" sz="3000" b="1" kern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551" y="14929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首先其是一个普通函数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1918653" y="577890"/>
            <a:ext cx="530669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Generator 函数 (生成器函数)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215" y="2571750"/>
            <a:ext cx="8601075" cy="1038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551" y="1646804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星号：function关键字与函数名之间有一个星号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695575" y="577890"/>
            <a:ext cx="375285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Generator 函数特征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695" y="2560955"/>
            <a:ext cx="6657975" cy="1638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551" y="1338829"/>
            <a:ext cx="7632899" cy="10147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yield表达式。遇到yield会暂停执行吗，等待外面调用next， 返对应状态值。反复反复，只到遇到遇到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return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或者没有语句。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695576" y="577890"/>
            <a:ext cx="375285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Generator 函数特征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9340" y="2355850"/>
            <a:ext cx="5332095" cy="2473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876743" y="577890"/>
            <a:ext cx="539051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动态构建</a:t>
            </a:r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Generator 函数</a:t>
            </a:r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1525" y="1275715"/>
            <a:ext cx="7602220" cy="20720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123123" y="339765"/>
            <a:ext cx="478218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判断是不是Generator函数</a:t>
            </a:r>
            <a:endParaRPr sz="3000" b="1" kern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4625" y="988060"/>
            <a:ext cx="6139815" cy="27336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495" y="3868420"/>
            <a:ext cx="5629275" cy="1028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551" y="1492817"/>
            <a:ext cx="763289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Generator函数执行会返回的对象，叫做Generator对象， JS中的对象模型也叫Generator。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019743" y="577890"/>
            <a:ext cx="310451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Generator 对象 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1763395" y="2427923"/>
            <a:ext cx="3219450" cy="22955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return：给定的值并结束生成器。 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646804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next：获取下一个状态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803288"/>
            <a:ext cx="856527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throw：向生成器抛出异常，并恢复生成器的执行，返回带有 done 及 value 两个属性的对象。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076576" y="577890"/>
            <a:ext cx="299085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Generator 对象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76190" y="1347470"/>
            <a:ext cx="3739515" cy="20148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920</Words>
  <Application>WPS 演示</Application>
  <PresentationFormat>全屏显示(16:9)</PresentationFormat>
  <Paragraphs>90</Paragraphs>
  <Slides>24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WPS_1612227719</cp:lastModifiedBy>
  <cp:revision>50</cp:revision>
  <dcterms:created xsi:type="dcterms:W3CDTF">2016-04-25T01:54:00Z</dcterms:created>
  <dcterms:modified xsi:type="dcterms:W3CDTF">2022-03-13T08:28:06Z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EF61D993BA6944BFA6EBE0E41CBDE3E6</vt:lpwstr>
  </property>
</Properties>
</file>