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10" r:id="rId7"/>
    <p:sldId id="311" r:id="rId8"/>
    <p:sldId id="312" r:id="rId9"/>
    <p:sldId id="313" r:id="rId10"/>
    <p:sldId id="314" r:id="rId11"/>
    <p:sldId id="330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1" r:id="rId21"/>
    <p:sldId id="340" r:id="rId22"/>
    <p:sldId id="342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47"/>
        <p:guide pos="612"/>
        <p:guide pos="839"/>
        <p:guide orient="horz" pos="2744"/>
        <p:guide orient="horz" pos="940"/>
        <p:guide pos="51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基于Promise的通用异步方案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响应时返回请求的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key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请求方个请求携带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957003"/>
            <a:ext cx="401129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请求方收到响应用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key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比较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051685" y="123230"/>
            <a:ext cx="50419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一个请求一个响应：添加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1020" y="723265"/>
            <a:ext cx="4138295" cy="1954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87650"/>
            <a:ext cx="3917315" cy="2310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51050" y="577890"/>
            <a:ext cx="50419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一个请求一个响应：添加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971550" y="1635760"/>
            <a:ext cx="7559675" cy="287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26801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通用设计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971550" y="915670"/>
            <a:ext cx="7071360" cy="3872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要兼容不是一发一收的通讯情况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超时处理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要兼容服务端不能处理key的情况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额外的考虑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00810" y="577890"/>
            <a:ext cx="63423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核心的基础类BaseAsyncMessager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305" y="1215390"/>
            <a:ext cx="6934835" cy="3477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nvoke: 实际发送消息的操作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subscribe: 订阅消息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子类必学实现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414" y="234473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getReqkey： 获取请求的唯一key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getReqCategory：获取请求的类别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284" y="31959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getResCategory：获取相应的类别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6061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子类可以重写的方法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284" y="380265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getResKey：获取相应的key, 用于和请求的key对比，来查找对应的回调函数，然后让Promise继续执行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24531" y="577890"/>
            <a:ext cx="26949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events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635760"/>
            <a:ext cx="4744085" cy="2748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2139315"/>
            <a:ext cx="5515610" cy="212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19476" y="339765"/>
            <a:ext cx="24117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演示: iframe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1570"/>
            <a:ext cx="5370195" cy="2496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65" y="2787650"/>
            <a:ext cx="5958205" cy="220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19158" y="339765"/>
            <a:ext cx="24085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演示: socket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988060"/>
            <a:ext cx="5120640" cy="2858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2067560"/>
            <a:ext cx="5826760" cy="288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WebSocket, socketIO, mqtt， SSE等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432560" y="577890"/>
            <a:ext cx="627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基于事件通讯的场景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：与服务端通讯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923415"/>
            <a:ext cx="4428490" cy="3052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2211705"/>
            <a:ext cx="502920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2757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webview与原生，页面与iframe，EventEmitter订阅发布中心等等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42060" y="577890"/>
            <a:ext cx="665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基于事件通讯的场景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：客户端相互之间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635760"/>
            <a:ext cx="5407660" cy="337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712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单纯的接受。就是单纯期望收到服务的消息。 比如直播业务， 土豪们送出礼物后，我们会在聊天室监听礼物消息，然后触发礼物特效，让送礼物的人获取满足感，主播知道来钱了。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一发一收：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类似我们http请求，一次发送只期待一次返回结果。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6061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技术角度的两种场景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6763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once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闪亮登场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11083" y="123230"/>
            <a:ext cx="45218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一发一收均可以 Promise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2643505"/>
            <a:ext cx="3716655" cy="636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3189605"/>
            <a:ext cx="5003800" cy="1953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1059180"/>
            <a:ext cx="5151120" cy="2056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70226" y="195620"/>
            <a:ext cx="30035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once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存在的问题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843915"/>
            <a:ext cx="5598795" cy="251777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23215" y="3580130"/>
            <a:ext cx="8245475" cy="1261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5561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一个请求对应一个响应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250" y="1275715"/>
            <a:ext cx="5830570" cy="3646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维护一个响应列表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78485" y="3631565"/>
            <a:ext cx="376999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统一响应处理。通过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type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查找对应的响应函数。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11731" y="12323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一个请求对应一个响应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765" y="633730"/>
            <a:ext cx="4890135" cy="2117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2859405"/>
            <a:ext cx="4331335" cy="219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的多个请求，后发先回会数据错乱。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13560" y="577890"/>
            <a:ext cx="551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一个请求一个响应：存在的问题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83260" y="2499555"/>
            <a:ext cx="9144000" cy="220052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688</Words>
  <Application>WPS 演示</Application>
  <PresentationFormat>全屏显示(16:9)</PresentationFormat>
  <Paragraphs>78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56</cp:revision>
  <dcterms:created xsi:type="dcterms:W3CDTF">2016-04-25T01:54:00Z</dcterms:created>
  <dcterms:modified xsi:type="dcterms:W3CDTF">2022-03-13T12:14:41Z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