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84" r:id="rId5"/>
    <p:sldId id="256" r:id="rId7"/>
    <p:sldId id="310" r:id="rId8"/>
    <p:sldId id="332" r:id="rId9"/>
    <p:sldId id="311" r:id="rId10"/>
    <p:sldId id="312" r:id="rId11"/>
    <p:sldId id="313" r:id="rId12"/>
    <p:sldId id="314" r:id="rId13"/>
    <p:sldId id="315" r:id="rId14"/>
    <p:sldId id="369" r:id="rId15"/>
    <p:sldId id="333" r:id="rId16"/>
    <p:sldId id="334" r:id="rId17"/>
    <p:sldId id="335" r:id="rId18"/>
    <p:sldId id="336" r:id="rId19"/>
    <p:sldId id="339" r:id="rId20"/>
    <p:sldId id="337" r:id="rId21"/>
    <p:sldId id="338" r:id="rId22"/>
    <p:sldId id="367" r:id="rId23"/>
    <p:sldId id="361" r:id="rId24"/>
    <p:sldId id="362" r:id="rId25"/>
    <p:sldId id="363" r:id="rId26"/>
    <p:sldId id="364" r:id="rId27"/>
    <p:sldId id="368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904"/>
        <p:guide orient="horz" pos="1602"/>
        <p:guide pos="612"/>
        <p:guide pos="839"/>
        <p:guide orient="horz" pos="2750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● 每个框都被称为事件循环的“阶段”。 </a:t>
            </a:r>
            <a:endParaRPr lang="zh-CN" altLang="en-US"/>
          </a:p>
          <a:p>
            <a:r>
              <a:rPr lang="zh-CN" altLang="en-US"/>
              <a:t>● 每个阶段都有一个遵循 FIFO的回调队列。</a:t>
            </a:r>
            <a:endParaRPr lang="zh-CN" altLang="en-US"/>
          </a:p>
          <a:p>
            <a:r>
              <a:rPr lang="zh-CN" altLang="en-US"/>
              <a:t>当事件循环进入给定阶段时，它将执行该阶段特有的任何操作，然后在该阶段的队列中执行回调，直到队列耗尽或者执行最大数量的回调。当队列已经用尽或达到回调限制时，事件循环将进入下一个阶段，依此类推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宏任务，微任务和事件循环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MutationObserver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Promise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微任务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47253" y="577890"/>
            <a:ext cx="484949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MutationObserver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小例子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03325"/>
            <a:ext cx="7333615" cy="344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6060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浏览器事件循环机制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7405" y="1564005"/>
            <a:ext cx="7681595" cy="3281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然后执行所有的微任务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一次循环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任务队列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一个宏任务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6060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浏览器事件循环机制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3507740"/>
            <a:ext cx="394335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如果窗口是包含在 &lt;iframe&gt; 中，则它可能会和包含它的窗口共享一个事件循环。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如果一个窗口打开了另一个窗口，它们可能会共享一个事件循环。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在多进程浏览器中多个窗口碰巧共享了同一个进程。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94560" y="577890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同源窗口之间共享事件循环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index.html 3000ms之后，执行一个长达6000ms的任务（阻塞）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index.html 点击按钮之后打开 other.html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同时，other.html打开之后先打印当前时间，5000ms之后再打印当前时间。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61060" y="577890"/>
            <a:ext cx="742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一个窗口打开另外一个窗口，共享事件循环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414" y="169417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反之，应该是：3000 + 6000 = 9000ms左右。 要是不想动脑子，就简单判断是不是明显大于5000ms。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1306" y="98713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两个窗口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事件循环是独立的：other的页面两次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打印时间的时间是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5000ms左右。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99160" y="195620"/>
            <a:ext cx="742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一个窗口打开另外一个窗口，共享事件循环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2543810"/>
            <a:ext cx="4279900" cy="263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99715" y="577890"/>
            <a:ext cx="35445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NodeJS的事件循环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971550" y="1348105"/>
            <a:ext cx="6855460" cy="3339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0770"/>
            <a:ext cx="8565279" cy="10274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pending callbacks: 执行延迟到下一个循环迭代的 i/o 回调。  为什么是下一个，因为每个队列单次有最大数量的限制，不能保证全部执行完，只能下次。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timers: 此阶段执行由 setTimeout ()和 setInterval ()调度的回调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dle, prpare: 仅仅内部使用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09215" y="577890"/>
            <a:ext cx="392557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NodeJS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时间循环阶段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check: etImmediate ()回调在这里被调用。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178590"/>
            <a:ext cx="8565279" cy="10274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poll: 检索新的 I/O 事件; 执行与I/O相关的回调（除了close回调、由计时器调度的回调和setImmediate（））；适当时，节点将在此处阻塞。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close callbacks: 一些关闭的回调，例如 socket.on (" close"，...)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09215" y="577890"/>
            <a:ext cx="392557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NodeJS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时间循环阶段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线程： CPU调度的最小单位。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进程： 资源分配的最小单位。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线程是依附于进程的， 一个进程可有多个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线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程。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进程和线程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注意，添加的微任务，未提供取消的手段。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在事件循环结束前插入一个微任务。比 setTimeout(fn, 0)更快。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语法：queueMicrotask(function);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32113" y="577890"/>
            <a:ext cx="327977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queueMicrotask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43138" y="577890"/>
            <a:ext cx="465772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queueMicrotask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：示例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563370"/>
            <a:ext cx="8761730" cy="254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43138" y="577890"/>
            <a:ext cx="465772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queueMicrotask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：示例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347470"/>
            <a:ext cx="7865745" cy="357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59573" y="267375"/>
            <a:ext cx="589597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queueMicrotask  polyfill(垫片)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851660"/>
            <a:ext cx="587629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63620" y="267375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无尽微任务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915670"/>
            <a:ext cx="7740015" cy="4186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11306" y="9157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打开更多工具   =&gt;   任务管理器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4375" y="267375"/>
            <a:ext cx="2635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多进程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595" y="1347470"/>
            <a:ext cx="6005195" cy="3613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60369" y="228345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浏览器渲染进程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：负责界面渲染，脚本执行，事件处理等等。默认情况下，每个Tab会创建一个渲染进程。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浏览器主进程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：负责控制浏览器除标签页（渲染进程）外的界面，地址栏，状态栏，前进后退，刷新等等。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284" y="32276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网络进程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：负责网络资源加载。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几个重要的进程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284" y="40118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GPU进程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：负责浏览器界面的渲染。比如3D绘制。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82875" y="267375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多进程多线程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131570"/>
            <a:ext cx="6758305" cy="345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60369" y="256221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GUI 渲染线程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：解析html和CSS， 构建DOM树，CSSOM树，(Render)渲染树、和绘制页面等。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引擎线程：负责解析和执行JS。JS引擎线程和GUI渲染线程是互斥的，同时只能一个在执行。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495630"/>
            <a:ext cx="8565279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事件触发线程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：主要用于控制事件循环。比如计时器（setTimeout/setInterval），异步网络请求等等，会把任务添加到事件触发线程，当任务符合触发条件触发时，就把任务添加到待处理队列的队尾，等JS引擎线程去处理。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渲染进程中的线程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712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定时触发器线程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：setTimeout和setInteval计时的线程。定时的计时并不是由JS引擎线程负责的, S引擎线程如果阻塞会影响计时的准确性。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异步http请求线程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：ajax的异步请求，fetch请求等。 ajax同步请求呢，没有产生异步任务。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渲染进程中的线程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ajax异步请求： 异步http请求线程 + JS引擎线程。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异步操作一般是浏览器的两个或者两个以上线程共同完成的。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setTimeout： 定时触发器线程 + JS引擎线程。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异步操作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执行一段程序、执行一个事件回调或一个 interval/timeout 被触发之类的标准机制而被调度的任意 JavaScript 代码。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宏任务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2139315"/>
            <a:ext cx="7591425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1712</Words>
  <Application>WPS 演示</Application>
  <PresentationFormat>全屏显示(16:9)</PresentationFormat>
  <Paragraphs>124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50</cp:revision>
  <dcterms:created xsi:type="dcterms:W3CDTF">2016-04-25T01:54:00Z</dcterms:created>
  <dcterms:modified xsi:type="dcterms:W3CDTF">2022-03-20T02:56:57Z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