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32" r:id="rId7"/>
    <p:sldId id="310" r:id="rId8"/>
    <p:sldId id="333" r:id="rId9"/>
    <p:sldId id="334" r:id="rId10"/>
    <p:sldId id="335" r:id="rId11"/>
    <p:sldId id="336" r:id="rId12"/>
    <p:sldId id="337" r:id="rId13"/>
    <p:sldId id="338" r:id="rId14"/>
    <p:sldId id="340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DOM事件小例子，巩固解事件循环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20876" y="195620"/>
            <a:ext cx="5302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案例四：同步变异步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简单优化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15670"/>
            <a:ext cx="772477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1" y="41152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95406" y="1419255"/>
            <a:ext cx="856527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通常每秒渲染60次界面（页面平滑流畅标准），平均16ms一次渲染，由于一次事件循环的执行顺序是：一个宏任务-&gt;所有附属微任务-&gt;UI渲染，所以我们要保障流畅，就必须单个宏任务和所有附属微任务执行时间为16ms之内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4771" y="36093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.click(),dispathEvent()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会导致事件同步调度。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0" y="267375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回顾事件循环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11730" y="915670"/>
            <a:ext cx="4550410" cy="403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0" y="248325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回顾事件循环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380" y="801370"/>
            <a:ext cx="4079240" cy="434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2625" y="577890"/>
            <a:ext cx="77787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案例一：DOM 事件在事件循环中的执行顺序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088390"/>
            <a:ext cx="5247640" cy="4055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89698" y="577890"/>
            <a:ext cx="63646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点击事件对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事件影响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131570"/>
            <a:ext cx="4662805" cy="3934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89698" y="577890"/>
            <a:ext cx="63646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案例二：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点击事件对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事件影响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059815"/>
            <a:ext cx="4394835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5061" y="19562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案例三：宏任务和微任务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3440" y="699135"/>
            <a:ext cx="4784090" cy="444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5061" y="19562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案例三：宏任务和微任务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771525"/>
            <a:ext cx="5645150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1" y="19562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案例四：同步变异步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748665"/>
            <a:ext cx="5043170" cy="441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595,&quot;width&quot;:9690}"/>
</p:tagLst>
</file>

<file path=ppt/tags/tag2.xml><?xml version="1.0" encoding="utf-8"?>
<p:tagLst xmlns:p="http://schemas.openxmlformats.org/presentationml/2006/main">
  <p:tag name="KSO_WM_UNIT_PLACING_PICTURE_USER_VIEWPORT" val="{&quot;height&quot;:12900,&quot;width&quot;:1270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274</Words>
  <Application>WPS 演示</Application>
  <PresentationFormat>全屏显示(16:9)</PresentationFormat>
  <Paragraphs>26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爷们一样活着</cp:lastModifiedBy>
  <cp:revision>36</cp:revision>
  <dcterms:created xsi:type="dcterms:W3CDTF">2016-04-25T01:54:00Z</dcterms:created>
  <dcterms:modified xsi:type="dcterms:W3CDTF">2022-03-20T03:26:14Z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