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41" r:id="rId7"/>
    <p:sldId id="342" r:id="rId8"/>
    <p:sldId id="332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小试牛刀之宏任务和微任务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06333" y="267375"/>
            <a:ext cx="43313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 + await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820420"/>
            <a:ext cx="3926205" cy="4282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04060" y="195620"/>
            <a:ext cx="513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案例二：宏任务中产生微任务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843915"/>
            <a:ext cx="5199380" cy="418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04950" y="195620"/>
            <a:ext cx="61341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案例三：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MessageChanner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优先级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5905" y="724535"/>
            <a:ext cx="4147185" cy="4418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49195" y="248325"/>
            <a:ext cx="42456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案例四：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Promise.then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747395"/>
            <a:ext cx="3474085" cy="4396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79</Words>
  <Application>WPS 演示</Application>
  <PresentationFormat>全屏显示(16:9)</PresentationFormat>
  <Paragraphs>10</Paragraphs>
  <Slides>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44</cp:revision>
  <dcterms:created xsi:type="dcterms:W3CDTF">2016-04-25T01:54:00Z</dcterms:created>
  <dcterms:modified xsi:type="dcterms:W3CDTF">2022-03-20T08:56:20Z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