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431" r:id="rId5"/>
    <p:sldId id="407" r:id="rId7"/>
    <p:sldId id="384" r:id="rId8"/>
    <p:sldId id="408" r:id="rId9"/>
    <p:sldId id="256" r:id="rId10"/>
    <p:sldId id="310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56" r:id="rId19"/>
    <p:sldId id="416" r:id="rId20"/>
    <p:sldId id="417" r:id="rId21"/>
    <p:sldId id="418" r:id="rId22"/>
    <p:sldId id="419" r:id="rId23"/>
    <p:sldId id="420" r:id="rId24"/>
    <p:sldId id="421" r:id="rId25"/>
    <p:sldId id="422" r:id="rId26"/>
    <p:sldId id="423" r:id="rId27"/>
    <p:sldId id="424" r:id="rId28"/>
    <p:sldId id="426" r:id="rId29"/>
    <p:sldId id="425" r:id="rId30"/>
    <p:sldId id="427" r:id="rId3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9"/>
        <p:guide pos="612"/>
        <p:guide pos="839"/>
        <p:guide orient="horz" pos="2750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cookie高级使用和注意事项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467161" y="17075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设置为true,cookie只会被https 传输到服务端。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862388" y="577890"/>
            <a:ext cx="14192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secure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222626" y="577890"/>
            <a:ext cx="26987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作用域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" y="1130935"/>
            <a:ext cx="8787765" cy="3826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60626" y="577890"/>
            <a:ext cx="42227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同源和同站区别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683260" y="1707833"/>
            <a:ext cx="79717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同源：协议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+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端口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+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域名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683260" y="2931478"/>
            <a:ext cx="79717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同站：有效顶级域名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+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二级域名，不考虑端口和协议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586105" y="3940176"/>
            <a:ext cx="79717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同站例子：（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a.taobao.com/b.taobao.com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,(127.0.0.1:8000/127.0.0.1:443)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同站和跨站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683260" y="1491616"/>
            <a:ext cx="79717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同站：（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a.taobao.com/b.taobao.com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			           (127.0.0.1:8000/127.0.0.1:443)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矩形"/>
          <p:cNvSpPr/>
          <p:nvPr/>
        </p:nvSpPr>
        <p:spPr>
          <a:xfrm>
            <a:off x="683260" y="3147696"/>
            <a:ext cx="79717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跨站：（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a.github.io/b.github.io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//github.io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属于一个有效的顶级域名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05673" y="577890"/>
            <a:ext cx="47326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SameSite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跨站携带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1419225"/>
            <a:ext cx="7267575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05673" y="411520"/>
            <a:ext cx="47326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SameSite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跨站携带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059180"/>
            <a:ext cx="6600825" cy="4012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43673" y="577890"/>
            <a:ext cx="62566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SameSite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跨站携带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115" y="1635760"/>
            <a:ext cx="84588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SameSite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Secure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同时设置才生效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115" y="2931795"/>
            <a:ext cx="84588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前端站点和后端接口为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87258" y="577890"/>
            <a:ext cx="47694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 key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编解码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115" y="1635760"/>
            <a:ext cx="84588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为什么要编解码？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115" y="2539365"/>
            <a:ext cx="845883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中出现分号，等号等特殊符号，影响我们解析操作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3435985"/>
            <a:ext cx="557212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70126" y="577890"/>
            <a:ext cx="46037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检查用户是否禁用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210" y="1203960"/>
            <a:ext cx="5021580" cy="2624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4084320"/>
            <a:ext cx="5524500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11731" y="483910"/>
            <a:ext cx="4259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-get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735" y="1203960"/>
            <a:ext cx="6019165" cy="3847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31503" y="411520"/>
            <a:ext cx="30257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131570"/>
            <a:ext cx="7015480" cy="3957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11731" y="483910"/>
            <a:ext cx="4259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-get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735" y="1203960"/>
            <a:ext cx="6019165" cy="3847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83168" y="267375"/>
            <a:ext cx="41941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-set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0" y="780415"/>
            <a:ext cx="5332730" cy="4285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03743" y="483910"/>
            <a:ext cx="50755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-remove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491615"/>
            <a:ext cx="6267450" cy="277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96658" y="483910"/>
            <a:ext cx="66897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新异步操作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CookieAPI-CookieStore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203960"/>
            <a:ext cx="7477125" cy="357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96658" y="483910"/>
            <a:ext cx="66897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新异步操作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CookieAPI-CookieStore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988060"/>
            <a:ext cx="6951345" cy="3728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86063" y="483910"/>
            <a:ext cx="35109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CookieStore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915670"/>
            <a:ext cx="4861560" cy="2956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940175"/>
            <a:ext cx="6102985" cy="1129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178243" y="483910"/>
            <a:ext cx="67265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CookieStore-service worker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中使用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1275715"/>
            <a:ext cx="6976110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78711" y="483910"/>
            <a:ext cx="4325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CookieStore-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注意事项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"/>
          <p:cNvSpPr/>
          <p:nvPr/>
        </p:nvSpPr>
        <p:spPr>
          <a:xfrm>
            <a:off x="755650" y="1563053"/>
            <a:ext cx="79717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安全上下文中可用，比如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https,localhost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矩形"/>
          <p:cNvSpPr/>
          <p:nvPr/>
        </p:nvSpPr>
        <p:spPr>
          <a:xfrm>
            <a:off x="755650" y="2643188"/>
            <a:ext cx="79717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返回的都是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Promise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矩形"/>
          <p:cNvSpPr/>
          <p:nvPr/>
        </p:nvSpPr>
        <p:spPr>
          <a:xfrm>
            <a:off x="755650" y="3867468"/>
            <a:ext cx="79717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Firefox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Safari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不支持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59113" y="577890"/>
            <a:ext cx="30257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1130935"/>
            <a:ext cx="7810500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设置多个cookie,多次调用document.cookie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删除cookie,设置cookie的过期时间为过去时间即可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修改和删除cookie字段，要保障path和domian值不变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04428" y="577890"/>
            <a:ext cx="43351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59113" y="577890"/>
            <a:ext cx="30257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服务端写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2931795"/>
            <a:ext cx="8047355" cy="2030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235710"/>
            <a:ext cx="791527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87613" y="483910"/>
            <a:ext cx="41687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的几个特殊选项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059815"/>
            <a:ext cx="6365240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715895"/>
            <a:ext cx="797179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设置会话期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cookie:不指定过期时间（Expires）和有效期(Max-Age) 即可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3579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定义：浏览器会话期间的cookie,浏览器关闭以后自动删除。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79458" y="577890"/>
            <a:ext cx="25850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会话期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869883"/>
            <a:ext cx="79717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Max-Age: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正数，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cookie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持久化时间，单位秒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180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定义：持久化cookie的生命周期取决于过期时间（Expires）和有效期（Max-Age），持久化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存储在客户端硬盘中。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79458" y="577890"/>
            <a:ext cx="25850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持久化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cookie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115" y="3950018"/>
            <a:ext cx="79717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Max-Age:0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，可以删除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cookie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750" y="2869883"/>
            <a:ext cx="797179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document.cookie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无法访问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180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</a:t>
            </a:r>
            <a:r>
              <a:rPr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设置为true,可以阻止通过js访问cookie。能有效的防止XSS攻击</a:t>
            </a:r>
            <a:endParaRPr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627756" y="577890"/>
            <a:ext cx="18884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httpOnly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715,&quot;width&quot;:12300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1134</Words>
  <Application>WPS 演示</Application>
  <PresentationFormat>全屏显示(16:9)</PresentationFormat>
  <Paragraphs>100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爷们一样活着</cp:lastModifiedBy>
  <cp:revision>65</cp:revision>
  <dcterms:created xsi:type="dcterms:W3CDTF">2016-04-25T01:54:00Z</dcterms:created>
  <dcterms:modified xsi:type="dcterms:W3CDTF">2022-03-26T11:19:25Z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