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384" r:id="rId8"/>
    <p:sldId id="433" r:id="rId9"/>
    <p:sldId id="434" r:id="rId10"/>
    <p:sldId id="435" r:id="rId11"/>
    <p:sldId id="437" r:id="rId12"/>
    <p:sldId id="438" r:id="rId13"/>
    <p:sldId id="436" r:id="rId14"/>
    <p:sldId id="427" r:id="rId15"/>
    <p:sldId id="439" r:id="rId16"/>
    <p:sldId id="440" r:id="rId17"/>
    <p:sldId id="441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50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客户端存储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大比拼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”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25826" y="483275"/>
            <a:ext cx="22923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036320"/>
            <a:ext cx="6587490" cy="384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4826" y="323890"/>
            <a:ext cx="5533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Cache API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Service worker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507740"/>
            <a:ext cx="7794625" cy="1610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915670"/>
            <a:ext cx="6531610" cy="2455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05101" y="323890"/>
            <a:ext cx="36728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FileSystem(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非标准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988060"/>
            <a:ext cx="6784340" cy="412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05101" y="323890"/>
            <a:ext cx="36728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FileSystem(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非标准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563370"/>
            <a:ext cx="8468995" cy="270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69081" y="323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563370"/>
            <a:ext cx="8950960" cy="272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75013" y="267375"/>
            <a:ext cx="27158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客户端存储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PK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843280"/>
            <a:ext cx="6015355" cy="396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21113" y="577890"/>
            <a:ext cx="1501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31570"/>
            <a:ext cx="6570980" cy="379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01888" y="577890"/>
            <a:ext cx="43402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存储编码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-UTF-8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1707515"/>
            <a:ext cx="8557260" cy="1003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3147695"/>
            <a:ext cx="8658225" cy="126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64373" y="577890"/>
            <a:ext cx="52152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验证单个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存储大小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-4K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03960"/>
            <a:ext cx="8810625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328" y="483275"/>
            <a:ext cx="8475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验证同一域名，同一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，可以设置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131570"/>
            <a:ext cx="7800975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87078" y="483275"/>
            <a:ext cx="25698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988060"/>
            <a:ext cx="6229350" cy="398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87078" y="483275"/>
            <a:ext cx="25698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036320"/>
            <a:ext cx="7132320" cy="402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431" y="411520"/>
            <a:ext cx="30721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sessionStorage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059815"/>
            <a:ext cx="6665595" cy="390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188</Words>
  <Application>WPS 演示</Application>
  <PresentationFormat>全屏显示(16:9)</PresentationFormat>
  <Paragraphs>28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67</cp:revision>
  <dcterms:created xsi:type="dcterms:W3CDTF">2016-04-25T01:54:00Z</dcterms:created>
  <dcterms:modified xsi:type="dcterms:W3CDTF">2022-03-26T09:17:33Z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