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5" r:id="rId21"/>
    <p:sldId id="476" r:id="rId22"/>
    <p:sldId id="477" r:id="rId23"/>
    <p:sldId id="478" r:id="rId24"/>
    <p:sldId id="480" r:id="rId25"/>
    <p:sldId id="481" r:id="rId26"/>
    <p:sldId id="482" r:id="rId27"/>
    <p:sldId id="483" r:id="rId28"/>
    <p:sldId id="484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44"/>
        <p:guide pos="2866"/>
        <p:guide orient="horz" pos="1619"/>
        <p:guide pos="612"/>
        <p:guide pos="864"/>
        <p:guide orient="horz" pos="2706"/>
        <p:guide orient="horz" pos="1030"/>
        <p:guide pos="5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（各个浏览器实现不一致，chrome会尽可能在下次render之前触发回调，通常在当前帧内完成。）</a:t>
            </a:r>
            <a:endParaRPr lang="zh-CN" altLang="en-US"/>
          </a:p>
          <a:p>
            <a:r>
              <a:rPr lang="zh-CN" altLang="en-US"/>
              <a:t>https://html.spec.whatwg.org/multipage/webappapis.html#update-the-rendering（update the rendering）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ps:这里同样注意，如果时间循环有任务耗时特别长，requestAnimationFrame的动画效果会大大折扣。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为什么要设计最小延迟时间呢？？</a:t>
            </a:r>
            <a:endParaRPr lang="zh-CN" altLang="en-US"/>
          </a:p>
          <a:p>
            <a:r>
              <a:rPr lang="zh-CN" altLang="en-US"/>
              <a:t>其实就是担心别人滥用，导致性能问题，经过大量基准测试，多层嵌套最小延迟采用4ms比较合适，即解决了耗电异常问题，也达到了最快处理的需求。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这里注意，最小延迟不仅仅用于setTimeout,还用于setInterval。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750" y="1995805"/>
            <a:ext cx="784733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setTimeout , setInterval和新生代的requestAnimation和requestIdleCallback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71905" y="483275"/>
            <a:ext cx="65773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嵌套五层，最小延迟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4ms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563370"/>
            <a:ext cx="8371205" cy="286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34783" y="483275"/>
            <a:ext cx="62515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 与 setInvertal 的区别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95605" y="1707198"/>
            <a:ext cx="86493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 递归循环可以保障，每次至少延迟某些特定时间执行。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3065781"/>
            <a:ext cx="864933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setInvertal每次定时触发执行回调函数， 不关心前一个回调函数是否执行。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44713" y="483275"/>
            <a:ext cx="48317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95605" y="1419860"/>
            <a:ext cx="864933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 告诉浏览器，你希望执行一个动画，并要求浏览器在下次重绘之前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指定的回调函数更新动画。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3219768"/>
            <a:ext cx="86493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回调函数执行次数与浏览器屏幕的刷新次数匹配。 一般为每秒60次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9213" y="483275"/>
            <a:ext cx="90227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在事件循环中的执行时机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95605" y="1748473"/>
            <a:ext cx="86493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事件循环步骤：1个宏任务-&gt;所有微任务-&gt;是否需要渲染-&gt;渲染UI。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3003551"/>
            <a:ext cx="864933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事件循环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中，requestAnimationFrame 实际上就是在UI渲染中执行的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83335" y="483275"/>
            <a:ext cx="65544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update the rendering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中执行时机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131570"/>
            <a:ext cx="8689975" cy="3941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11188" y="627420"/>
            <a:ext cx="78759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 对比setTimeout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79705" y="2067560"/>
            <a:ext cx="864933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由系统决定回调函数的执行时机，不需要使用setTimeout等计算刷新时间。节省了不必要的浪费。动画看起来更加流畅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11438" y="627420"/>
            <a:ext cx="3875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实现动画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203325"/>
            <a:ext cx="7651750" cy="3728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11438" y="627420"/>
            <a:ext cx="3875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setTimeout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实现动画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851660"/>
            <a:ext cx="8727440" cy="244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63395" y="339765"/>
            <a:ext cx="5745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requestAnimatFrame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实现动画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987425"/>
            <a:ext cx="6997065" cy="2172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3282950"/>
            <a:ext cx="6388100" cy="185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84705" y="483910"/>
            <a:ext cx="4983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requestAnimatFrame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491615"/>
            <a:ext cx="8734425" cy="276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1" y="26737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895350"/>
            <a:ext cx="734377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1278" y="483910"/>
            <a:ext cx="39503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requestIdleCallback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79705" y="1563053"/>
            <a:ext cx="86493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requestIdleCallback方法将在浏览器的空闲时段调用函数排队。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2427605"/>
            <a:ext cx="9123680" cy="168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75093" y="483910"/>
            <a:ext cx="64027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requestIdleCallback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空闲时间计算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79705" y="1409065"/>
            <a:ext cx="864933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存在连续渲染的两帧，空闲时间就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帧的频率减去执行任务的时间，减去绘制的时间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139950"/>
            <a:ext cx="7494270" cy="289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75093" y="483910"/>
            <a:ext cx="64027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requestIdleCallback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空闲时间计算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79705" y="1409065"/>
            <a:ext cx="864933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当一段时间没有绘制或者任务发生，空闲时间将会尽可能变大，但不会超过50ms.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211705"/>
            <a:ext cx="874903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56093" y="483910"/>
            <a:ext cx="56407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requestIdleCallback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1059815"/>
            <a:ext cx="6240145" cy="392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37093" y="483910"/>
            <a:ext cx="48787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requestIdleCallback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036955"/>
            <a:ext cx="7136130" cy="3780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4006" y="48391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036955"/>
            <a:ext cx="8429625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98788" y="577890"/>
            <a:ext cx="3146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95605" y="1635760"/>
            <a:ext cx="79971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有一个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 4s后触发一次，耗时9s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605" y="2715895"/>
            <a:ext cx="7673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有一个定时器，setInterval,每5s，触发一次，每次耗时4s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3714433"/>
            <a:ext cx="77819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用户在程序第三秒的时候，触发点击事件，添加onClick，onClick耗时6s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7358" y="339130"/>
            <a:ext cx="3146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843915"/>
            <a:ext cx="5353050" cy="4129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7358" y="339130"/>
            <a:ext cx="3146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755650" y="1131570"/>
            <a:ext cx="79971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为什么，定时器代码间隔会比预期要小？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779905"/>
            <a:ext cx="8484235" cy="2502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98788" y="195620"/>
            <a:ext cx="3146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699770"/>
            <a:ext cx="6474460" cy="4375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6358" y="483275"/>
            <a:ext cx="3908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累计效应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16560" y="1707515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定时器代码执行之间的间隔可能比你预期的要小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6560" y="3003550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某些间隔被跳过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84868" y="483275"/>
            <a:ext cx="2351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16560" y="155352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setTimeout设置一个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延时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器，该定时器在指定时间到期后执行一个函数或者一段代码。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6560" y="2849563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设置的时间是最小延迟时间，真正的执行是在事件循环中执行，所以，真正去执行的时间大于最小延迟时间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41868" y="483275"/>
            <a:ext cx="4637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setTimeout默认最低延迟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16560" y="135032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以chrome 浏览器为例，最低延迟为1ms， 如果延迟时间大于2的31次方 -1 ，那么就设置为1ms。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ode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086610"/>
            <a:ext cx="6176645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1233</Words>
  <Application>WPS 演示</Application>
  <PresentationFormat>全屏显示(16:9)</PresentationFormat>
  <Paragraphs>88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161</cp:revision>
  <dcterms:created xsi:type="dcterms:W3CDTF">2016-04-25T01:54:00Z</dcterms:created>
  <dcterms:modified xsi:type="dcterms:W3CDTF">2022-04-04T04:58:50Z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